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12"/>
  </p:notes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97675" cy="9926638"/>
  <p:embeddedFontLst>
    <p:embeddedFont>
      <p:font typeface="Bad Script" panose="020B0604020202020204" charset="0"/>
      <p:regular r:id="rId13"/>
    </p:embeddedFont>
    <p:embeddedFont>
      <p:font typeface="Verdana" panose="020B0604030504040204" pitchFamily="34" charset="0"/>
      <p:regular r:id="rId14"/>
      <p:bold r:id="rId15"/>
      <p:italic r:id="rId16"/>
      <p:boldItalic r:id="rId17"/>
    </p:embeddedFont>
  </p:embeddedFont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hTjXT/94iM4wfieVrD7UzWRLId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43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475"/>
            <a:ext cx="4532000" cy="3722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F0CCB3-83B3-4539-A820-674F1375017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7661" y="2450585"/>
            <a:ext cx="7801329" cy="2772653"/>
          </a:xfrm>
        </p:spPr>
        <p:txBody>
          <a:bodyPr anchor="b">
            <a:normAutofit/>
          </a:bodyPr>
          <a:lstStyle>
            <a:lvl1pPr algn="l"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 dirty="0"/>
              <a:t>Haz clic para modificar </a:t>
            </a:r>
            <a:br>
              <a:rPr lang="es-MX" dirty="0"/>
            </a:br>
            <a:r>
              <a:rPr lang="es-MX" dirty="0"/>
              <a:t>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28D0616-929A-4B17-A514-7F41D34C49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704" y="5284024"/>
            <a:ext cx="7801329" cy="84598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 dirty="0"/>
          </a:p>
        </p:txBody>
      </p:sp>
      <p:grpSp>
        <p:nvGrpSpPr>
          <p:cNvPr id="11" name="Group 5">
            <a:extLst>
              <a:ext uri="{FF2B5EF4-FFF2-40B4-BE49-F238E27FC236}">
                <a16:creationId xmlns:a16="http://schemas.microsoft.com/office/drawing/2014/main" id="{57C623EF-C328-43F1-95D0-1322F7FC8F87}"/>
              </a:ext>
            </a:extLst>
          </p:cNvPr>
          <p:cNvGrpSpPr/>
          <p:nvPr/>
        </p:nvGrpSpPr>
        <p:grpSpPr>
          <a:xfrm>
            <a:off x="720855" y="2409767"/>
            <a:ext cx="124476" cy="3816499"/>
            <a:chOff x="0" y="0"/>
            <a:chExt cx="28371" cy="86988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7817CB84-F938-48D3-8424-765B432AFAA3}"/>
                </a:ext>
              </a:extLst>
            </p:cNvPr>
            <p:cNvSpPr/>
            <p:nvPr/>
          </p:nvSpPr>
          <p:spPr>
            <a:xfrm>
              <a:off x="0" y="0"/>
              <a:ext cx="28371" cy="869881"/>
            </a:xfrm>
            <a:custGeom>
              <a:avLst/>
              <a:gdLst/>
              <a:ahLst/>
              <a:cxnLst/>
              <a:rect l="l" t="t" r="r" b="b"/>
              <a:pathLst>
                <a:path w="28371" h="869881">
                  <a:moveTo>
                    <a:pt x="0" y="0"/>
                  </a:moveTo>
                  <a:lnTo>
                    <a:pt x="28371" y="0"/>
                  </a:lnTo>
                  <a:lnTo>
                    <a:pt x="28371" y="869881"/>
                  </a:lnTo>
                  <a:lnTo>
                    <a:pt x="0" y="869881"/>
                  </a:lnTo>
                  <a:close/>
                </a:path>
              </a:pathLst>
            </a:custGeom>
            <a:solidFill>
              <a:srgbClr val="01569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46A86D30-C432-4561-82A8-559B9BFA4ACB}"/>
                </a:ext>
              </a:extLst>
            </p:cNvPr>
            <p:cNvSpPr txBox="1"/>
            <p:nvPr/>
          </p:nvSpPr>
          <p:spPr>
            <a:xfrm>
              <a:off x="0" y="-19050"/>
              <a:ext cx="28371" cy="8889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Freeform 17">
            <a:extLst>
              <a:ext uri="{FF2B5EF4-FFF2-40B4-BE49-F238E27FC236}">
                <a16:creationId xmlns:a16="http://schemas.microsoft.com/office/drawing/2014/main" id="{53ADDE67-A3CC-4DD0-A625-DFF266D12CFC}"/>
              </a:ext>
            </a:extLst>
          </p:cNvPr>
          <p:cNvSpPr/>
          <p:nvPr/>
        </p:nvSpPr>
        <p:spPr>
          <a:xfrm>
            <a:off x="631968" y="224590"/>
            <a:ext cx="3988158" cy="1340920"/>
          </a:xfrm>
          <a:custGeom>
            <a:avLst/>
            <a:gdLst/>
            <a:ahLst/>
            <a:cxnLst/>
            <a:rect l="l" t="t" r="r" b="b"/>
            <a:pathLst>
              <a:path w="4046492" h="1322357">
                <a:moveTo>
                  <a:pt x="0" y="0"/>
                </a:moveTo>
                <a:lnTo>
                  <a:pt x="4046491" y="0"/>
                </a:lnTo>
                <a:lnTo>
                  <a:pt x="4046491" y="1322357"/>
                </a:lnTo>
                <a:lnTo>
                  <a:pt x="0" y="13223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  <p:grpSp>
        <p:nvGrpSpPr>
          <p:cNvPr id="17" name="Group 5">
            <a:extLst>
              <a:ext uri="{FF2B5EF4-FFF2-40B4-BE49-F238E27FC236}">
                <a16:creationId xmlns:a16="http://schemas.microsoft.com/office/drawing/2014/main" id="{FA484269-7641-4DDF-AA43-4B812F751930}"/>
              </a:ext>
            </a:extLst>
          </p:cNvPr>
          <p:cNvGrpSpPr/>
          <p:nvPr/>
        </p:nvGrpSpPr>
        <p:grpSpPr>
          <a:xfrm>
            <a:off x="720855" y="2409767"/>
            <a:ext cx="124476" cy="3816499"/>
            <a:chOff x="0" y="0"/>
            <a:chExt cx="28371" cy="869881"/>
          </a:xfrm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6A113E0C-44A9-4955-ADE7-1E4D6968F1EB}"/>
                </a:ext>
              </a:extLst>
            </p:cNvPr>
            <p:cNvSpPr/>
            <p:nvPr/>
          </p:nvSpPr>
          <p:spPr>
            <a:xfrm>
              <a:off x="0" y="0"/>
              <a:ext cx="28371" cy="869881"/>
            </a:xfrm>
            <a:custGeom>
              <a:avLst/>
              <a:gdLst/>
              <a:ahLst/>
              <a:cxnLst/>
              <a:rect l="l" t="t" r="r" b="b"/>
              <a:pathLst>
                <a:path w="28371" h="869881">
                  <a:moveTo>
                    <a:pt x="0" y="0"/>
                  </a:moveTo>
                  <a:lnTo>
                    <a:pt x="28371" y="0"/>
                  </a:lnTo>
                  <a:lnTo>
                    <a:pt x="28371" y="869881"/>
                  </a:lnTo>
                  <a:lnTo>
                    <a:pt x="0" y="869881"/>
                  </a:lnTo>
                  <a:close/>
                </a:path>
              </a:pathLst>
            </a:custGeom>
            <a:solidFill>
              <a:srgbClr val="01569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9B475F8E-9AB9-4A5D-9915-A48ED07FAA92}"/>
                </a:ext>
              </a:extLst>
            </p:cNvPr>
            <p:cNvSpPr txBox="1"/>
            <p:nvPr/>
          </p:nvSpPr>
          <p:spPr>
            <a:xfrm>
              <a:off x="0" y="-19050"/>
              <a:ext cx="28371" cy="8889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95A56E34-8C49-4C50-AC15-D9D8D2A0199D}"/>
              </a:ext>
            </a:extLst>
          </p:cNvPr>
          <p:cNvGrpSpPr/>
          <p:nvPr/>
        </p:nvGrpSpPr>
        <p:grpSpPr>
          <a:xfrm>
            <a:off x="8203842" y="-160421"/>
            <a:ext cx="4308999" cy="7185922"/>
            <a:chOff x="8203842" y="-160421"/>
            <a:chExt cx="4308999" cy="7185922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7F6AB2A4-DCFB-4038-8121-A205E530C7E3}"/>
                </a:ext>
              </a:extLst>
            </p:cNvPr>
            <p:cNvGrpSpPr/>
            <p:nvPr/>
          </p:nvGrpSpPr>
          <p:grpSpPr>
            <a:xfrm>
              <a:off x="9930062" y="-160421"/>
              <a:ext cx="2582779" cy="7185922"/>
              <a:chOff x="0" y="0"/>
              <a:chExt cx="1241811" cy="3472227"/>
            </a:xfrm>
          </p:grpSpPr>
          <p:sp>
            <p:nvSpPr>
              <p:cNvPr id="9" name="Freeform 3">
                <a:extLst>
                  <a:ext uri="{FF2B5EF4-FFF2-40B4-BE49-F238E27FC236}">
                    <a16:creationId xmlns:a16="http://schemas.microsoft.com/office/drawing/2014/main" id="{CB11CBFD-0541-4057-BA40-E8441790BCAF}"/>
                  </a:ext>
                </a:extLst>
              </p:cNvPr>
              <p:cNvSpPr/>
              <p:nvPr/>
            </p:nvSpPr>
            <p:spPr>
              <a:xfrm>
                <a:off x="0" y="0"/>
                <a:ext cx="1241811" cy="3472226"/>
              </a:xfrm>
              <a:custGeom>
                <a:avLst/>
                <a:gdLst/>
                <a:ahLst/>
                <a:cxnLst/>
                <a:rect l="l" t="t" r="r" b="b"/>
                <a:pathLst>
                  <a:path w="1241811" h="3472226">
                    <a:moveTo>
                      <a:pt x="0" y="0"/>
                    </a:moveTo>
                    <a:lnTo>
                      <a:pt x="1241811" y="0"/>
                    </a:lnTo>
                    <a:lnTo>
                      <a:pt x="1241811" y="3472226"/>
                    </a:lnTo>
                    <a:lnTo>
                      <a:pt x="0" y="3472226"/>
                    </a:lnTo>
                    <a:close/>
                  </a:path>
                </a:pathLst>
              </a:custGeom>
              <a:solidFill>
                <a:srgbClr val="F2C03C"/>
              </a:solidFill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0" name="TextBox 4">
                <a:extLst>
                  <a:ext uri="{FF2B5EF4-FFF2-40B4-BE49-F238E27FC236}">
                    <a16:creationId xmlns:a16="http://schemas.microsoft.com/office/drawing/2014/main" id="{5834A89C-0432-4C04-A0C9-6CA32E949781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1241811" cy="349127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14" name="Group 2">
              <a:extLst>
                <a:ext uri="{FF2B5EF4-FFF2-40B4-BE49-F238E27FC236}">
                  <a16:creationId xmlns:a16="http://schemas.microsoft.com/office/drawing/2014/main" id="{3A8B33C3-BD40-4830-9A10-5DE07940F93E}"/>
                </a:ext>
              </a:extLst>
            </p:cNvPr>
            <p:cNvGrpSpPr/>
            <p:nvPr userDrawn="1"/>
          </p:nvGrpSpPr>
          <p:grpSpPr>
            <a:xfrm>
              <a:off x="9930062" y="-160421"/>
              <a:ext cx="2582779" cy="7185922"/>
              <a:chOff x="0" y="0"/>
              <a:chExt cx="1241811" cy="3472227"/>
            </a:xfrm>
          </p:grpSpPr>
          <p:sp>
            <p:nvSpPr>
              <p:cNvPr id="15" name="Freeform 3">
                <a:extLst>
                  <a:ext uri="{FF2B5EF4-FFF2-40B4-BE49-F238E27FC236}">
                    <a16:creationId xmlns:a16="http://schemas.microsoft.com/office/drawing/2014/main" id="{3D1F4978-9ACF-4091-A0CF-A57CCED331CE}"/>
                  </a:ext>
                </a:extLst>
              </p:cNvPr>
              <p:cNvSpPr/>
              <p:nvPr/>
            </p:nvSpPr>
            <p:spPr>
              <a:xfrm>
                <a:off x="0" y="0"/>
                <a:ext cx="1241811" cy="3472226"/>
              </a:xfrm>
              <a:custGeom>
                <a:avLst/>
                <a:gdLst/>
                <a:ahLst/>
                <a:cxnLst/>
                <a:rect l="l" t="t" r="r" b="b"/>
                <a:pathLst>
                  <a:path w="1241811" h="3472226">
                    <a:moveTo>
                      <a:pt x="0" y="0"/>
                    </a:moveTo>
                    <a:lnTo>
                      <a:pt x="1241811" y="0"/>
                    </a:lnTo>
                    <a:lnTo>
                      <a:pt x="1241811" y="3472226"/>
                    </a:lnTo>
                    <a:lnTo>
                      <a:pt x="0" y="3472226"/>
                    </a:lnTo>
                    <a:close/>
                  </a:path>
                </a:pathLst>
              </a:custGeom>
              <a:solidFill>
                <a:srgbClr val="002060"/>
              </a:solidFill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16" name="TextBox 4">
                <a:extLst>
                  <a:ext uri="{FF2B5EF4-FFF2-40B4-BE49-F238E27FC236}">
                    <a16:creationId xmlns:a16="http://schemas.microsoft.com/office/drawing/2014/main" id="{3AB4C2AE-D441-44A6-9900-B5469AF2114E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1241811" cy="349127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F3BBA691-3BFE-4483-87FD-96E71BCCA53F}"/>
                </a:ext>
              </a:extLst>
            </p:cNvPr>
            <p:cNvGrpSpPr/>
            <p:nvPr userDrawn="1"/>
          </p:nvGrpSpPr>
          <p:grpSpPr>
            <a:xfrm>
              <a:off x="8203842" y="1565510"/>
              <a:ext cx="4000036" cy="3900080"/>
              <a:chOff x="8203842" y="1565510"/>
              <a:chExt cx="4000036" cy="3900080"/>
            </a:xfrm>
          </p:grpSpPr>
          <p:sp>
            <p:nvSpPr>
              <p:cNvPr id="19" name="Freeform 13">
                <a:extLst>
                  <a:ext uri="{FF2B5EF4-FFF2-40B4-BE49-F238E27FC236}">
                    <a16:creationId xmlns:a16="http://schemas.microsoft.com/office/drawing/2014/main" id="{8A1379C3-CD02-440B-931C-5D83B7044D49}"/>
                  </a:ext>
                </a:extLst>
              </p:cNvPr>
              <p:cNvSpPr/>
              <p:nvPr/>
            </p:nvSpPr>
            <p:spPr>
              <a:xfrm>
                <a:off x="8203842" y="1565510"/>
                <a:ext cx="4000036" cy="390008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DFBFB"/>
              </a:solidFill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22" name="Freeform 16">
                <a:extLst>
                  <a:ext uri="{FF2B5EF4-FFF2-40B4-BE49-F238E27FC236}">
                    <a16:creationId xmlns:a16="http://schemas.microsoft.com/office/drawing/2014/main" id="{34D640B0-1E5C-438E-9F66-DC75465EE01A}"/>
                  </a:ext>
                </a:extLst>
              </p:cNvPr>
              <p:cNvSpPr/>
              <p:nvPr/>
            </p:nvSpPr>
            <p:spPr>
              <a:xfrm>
                <a:off x="8284052" y="1748590"/>
                <a:ext cx="3919826" cy="3636790"/>
              </a:xfrm>
              <a:custGeom>
                <a:avLst/>
                <a:gdLst/>
                <a:ahLst/>
                <a:cxnLst/>
                <a:rect l="l" t="t" r="r" b="b"/>
                <a:pathLst>
                  <a:path w="6941378" h="6403835">
                    <a:moveTo>
                      <a:pt x="0" y="0"/>
                    </a:moveTo>
                    <a:lnTo>
                      <a:pt x="6941379" y="0"/>
                    </a:lnTo>
                    <a:lnTo>
                      <a:pt x="6941379" y="6403835"/>
                    </a:lnTo>
                    <a:lnTo>
                      <a:pt x="0" y="64038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b="-31386"/>
                </a:stretch>
              </a:blipFill>
            </p:spPr>
            <p:txBody>
              <a:bodyPr/>
              <a:lstStyle/>
              <a:p>
                <a:endParaRPr lang="es-CO"/>
              </a:p>
            </p:txBody>
          </p:sp>
          <p:sp>
            <p:nvSpPr>
              <p:cNvPr id="4" name="Elipse 3">
                <a:extLst>
                  <a:ext uri="{FF2B5EF4-FFF2-40B4-BE49-F238E27FC236}">
                    <a16:creationId xmlns:a16="http://schemas.microsoft.com/office/drawing/2014/main" id="{079D67A6-D70B-4E59-9C62-1A809348A40D}"/>
                  </a:ext>
                </a:extLst>
              </p:cNvPr>
              <p:cNvSpPr/>
              <p:nvPr userDrawn="1"/>
            </p:nvSpPr>
            <p:spPr>
              <a:xfrm>
                <a:off x="8362950" y="1634763"/>
                <a:ext cx="3762375" cy="380401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1" name="Freeform 16">
                <a:extLst>
                  <a:ext uri="{FF2B5EF4-FFF2-40B4-BE49-F238E27FC236}">
                    <a16:creationId xmlns:a16="http://schemas.microsoft.com/office/drawing/2014/main" id="{DB045D2F-BB4A-484B-AEE2-CF7756301BF2}"/>
                  </a:ext>
                </a:extLst>
              </p:cNvPr>
              <p:cNvSpPr/>
              <p:nvPr userDrawn="1"/>
            </p:nvSpPr>
            <p:spPr>
              <a:xfrm>
                <a:off x="8284052" y="1748590"/>
                <a:ext cx="3919826" cy="3636790"/>
              </a:xfrm>
              <a:custGeom>
                <a:avLst/>
                <a:gdLst/>
                <a:ahLst/>
                <a:cxnLst/>
                <a:rect l="l" t="t" r="r" b="b"/>
                <a:pathLst>
                  <a:path w="6941378" h="6403835">
                    <a:moveTo>
                      <a:pt x="0" y="0"/>
                    </a:moveTo>
                    <a:lnTo>
                      <a:pt x="6941379" y="0"/>
                    </a:lnTo>
                    <a:lnTo>
                      <a:pt x="6941379" y="6403835"/>
                    </a:lnTo>
                    <a:lnTo>
                      <a:pt x="0" y="640383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b="-31386"/>
                </a:stretch>
              </a:blipFill>
            </p:spPr>
            <p:txBody>
              <a:bodyPr/>
              <a:lstStyle/>
              <a:p>
                <a:endParaRPr lang="es-CO"/>
              </a:p>
            </p:txBody>
          </p:sp>
        </p:grpSp>
      </p:grpSp>
      <p:sp>
        <p:nvSpPr>
          <p:cNvPr id="24" name="Freeform 17">
            <a:extLst>
              <a:ext uri="{FF2B5EF4-FFF2-40B4-BE49-F238E27FC236}">
                <a16:creationId xmlns:a16="http://schemas.microsoft.com/office/drawing/2014/main" id="{612FBDA5-2ADB-4E99-A318-74F98571D8D4}"/>
              </a:ext>
            </a:extLst>
          </p:cNvPr>
          <p:cNvSpPr/>
          <p:nvPr/>
        </p:nvSpPr>
        <p:spPr>
          <a:xfrm>
            <a:off x="631968" y="224590"/>
            <a:ext cx="3988158" cy="1340920"/>
          </a:xfrm>
          <a:custGeom>
            <a:avLst/>
            <a:gdLst/>
            <a:ahLst/>
            <a:cxnLst/>
            <a:rect l="l" t="t" r="r" b="b"/>
            <a:pathLst>
              <a:path w="4046492" h="1322357">
                <a:moveTo>
                  <a:pt x="0" y="0"/>
                </a:moveTo>
                <a:lnTo>
                  <a:pt x="4046491" y="0"/>
                </a:lnTo>
                <a:lnTo>
                  <a:pt x="4046491" y="1322357"/>
                </a:lnTo>
                <a:lnTo>
                  <a:pt x="0" y="13223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5975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">
            <a:extLst>
              <a:ext uri="{FF2B5EF4-FFF2-40B4-BE49-F238E27FC236}">
                <a16:creationId xmlns:a16="http://schemas.microsoft.com/office/drawing/2014/main" id="{D46E56D9-7BA7-4C39-964E-C4FD912A2103}"/>
              </a:ext>
            </a:extLst>
          </p:cNvPr>
          <p:cNvGrpSpPr/>
          <p:nvPr/>
        </p:nvGrpSpPr>
        <p:grpSpPr>
          <a:xfrm rot="-10800000">
            <a:off x="-2" y="2057400"/>
            <a:ext cx="7677570" cy="4343400"/>
            <a:chOff x="0" y="0"/>
            <a:chExt cx="5415721" cy="2122886"/>
          </a:xfrm>
          <a:solidFill>
            <a:srgbClr val="00558F"/>
          </a:solidFill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52346A9E-9F9B-4F39-BE85-D26AA9C96ADE}"/>
                </a:ext>
              </a:extLst>
            </p:cNvPr>
            <p:cNvSpPr/>
            <p:nvPr/>
          </p:nvSpPr>
          <p:spPr>
            <a:xfrm>
              <a:off x="0" y="0"/>
              <a:ext cx="5415721" cy="2122886"/>
            </a:xfrm>
            <a:custGeom>
              <a:avLst/>
              <a:gdLst/>
              <a:ahLst/>
              <a:cxnLst/>
              <a:rect l="l" t="t" r="r" b="b"/>
              <a:pathLst>
                <a:path w="5415721" h="2122886">
                  <a:moveTo>
                    <a:pt x="0" y="0"/>
                  </a:moveTo>
                  <a:lnTo>
                    <a:pt x="5415721" y="0"/>
                  </a:lnTo>
                  <a:lnTo>
                    <a:pt x="5415721" y="2122886"/>
                  </a:lnTo>
                  <a:lnTo>
                    <a:pt x="0" y="2122886"/>
                  </a:lnTo>
                  <a:close/>
                </a:path>
              </a:pathLst>
            </a:custGeom>
            <a:grpFill/>
          </p:spPr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6A201B25-BA2C-4947-B749-AACDA643C897}"/>
                </a:ext>
              </a:extLst>
            </p:cNvPr>
            <p:cNvSpPr txBox="1"/>
            <p:nvPr/>
          </p:nvSpPr>
          <p:spPr>
            <a:xfrm>
              <a:off x="0" y="-19050"/>
              <a:ext cx="5415721" cy="214193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DFEE3FBD-0E58-41E9-A58C-52D218BBA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6199187" cy="1561224"/>
          </a:xfrm>
        </p:spPr>
        <p:txBody>
          <a:bodyPr anchor="b"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A1E701-DEDA-4E2E-968B-C7E912F4B5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77568" y="987424"/>
            <a:ext cx="4266782" cy="5870575"/>
          </a:xfrm>
        </p:spPr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 dirty="0"/>
              <a:t>Imagen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1043016-81B9-4525-81C5-3E20993EFD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8188"/>
            <a:ext cx="6199187" cy="3842587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18" name="Freeform 12">
            <a:extLst>
              <a:ext uri="{FF2B5EF4-FFF2-40B4-BE49-F238E27FC236}">
                <a16:creationId xmlns:a16="http://schemas.microsoft.com/office/drawing/2014/main" id="{75AD6457-CE8F-4166-A7E5-A38B6622E3BB}"/>
              </a:ext>
            </a:extLst>
          </p:cNvPr>
          <p:cNvSpPr/>
          <p:nvPr/>
        </p:nvSpPr>
        <p:spPr>
          <a:xfrm>
            <a:off x="9991724" y="183152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1DB0274A-DDF6-495B-B4DA-B9A334DCEACC}"/>
              </a:ext>
            </a:extLst>
          </p:cNvPr>
          <p:cNvGrpSpPr/>
          <p:nvPr/>
        </p:nvGrpSpPr>
        <p:grpSpPr>
          <a:xfrm rot="-10800000">
            <a:off x="-2" y="2057400"/>
            <a:ext cx="7677570" cy="4343400"/>
            <a:chOff x="0" y="0"/>
            <a:chExt cx="5415721" cy="2122886"/>
          </a:xfrm>
          <a:solidFill>
            <a:srgbClr val="00558F"/>
          </a:solidFill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960C5687-C239-422D-B243-98EFBEAE4C75}"/>
                </a:ext>
              </a:extLst>
            </p:cNvPr>
            <p:cNvSpPr/>
            <p:nvPr/>
          </p:nvSpPr>
          <p:spPr>
            <a:xfrm>
              <a:off x="0" y="0"/>
              <a:ext cx="5415721" cy="2122886"/>
            </a:xfrm>
            <a:custGeom>
              <a:avLst/>
              <a:gdLst/>
              <a:ahLst/>
              <a:cxnLst/>
              <a:rect l="l" t="t" r="r" b="b"/>
              <a:pathLst>
                <a:path w="5415721" h="2122886">
                  <a:moveTo>
                    <a:pt x="0" y="0"/>
                  </a:moveTo>
                  <a:lnTo>
                    <a:pt x="5415721" y="0"/>
                  </a:lnTo>
                  <a:lnTo>
                    <a:pt x="5415721" y="2122886"/>
                  </a:lnTo>
                  <a:lnTo>
                    <a:pt x="0" y="2122886"/>
                  </a:lnTo>
                  <a:close/>
                </a:path>
              </a:pathLst>
            </a:custGeom>
            <a:grpFill/>
          </p:spPr>
        </p:sp>
        <p:sp>
          <p:nvSpPr>
            <p:cNvPr id="13" name="TextBox 4">
              <a:extLst>
                <a:ext uri="{FF2B5EF4-FFF2-40B4-BE49-F238E27FC236}">
                  <a16:creationId xmlns:a16="http://schemas.microsoft.com/office/drawing/2014/main" id="{203248D8-428E-4A4A-9C81-4D48EA5E5E30}"/>
                </a:ext>
              </a:extLst>
            </p:cNvPr>
            <p:cNvSpPr txBox="1"/>
            <p:nvPr/>
          </p:nvSpPr>
          <p:spPr>
            <a:xfrm>
              <a:off x="0" y="-19050"/>
              <a:ext cx="5415721" cy="214193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4" name="Freeform 12">
            <a:extLst>
              <a:ext uri="{FF2B5EF4-FFF2-40B4-BE49-F238E27FC236}">
                <a16:creationId xmlns:a16="http://schemas.microsoft.com/office/drawing/2014/main" id="{BB880CE4-6771-418F-B8F5-DEEFCC90667B}"/>
              </a:ext>
            </a:extLst>
          </p:cNvPr>
          <p:cNvSpPr/>
          <p:nvPr/>
        </p:nvSpPr>
        <p:spPr>
          <a:xfrm>
            <a:off x="9991724" y="183152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291323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">
            <a:extLst>
              <a:ext uri="{FF2B5EF4-FFF2-40B4-BE49-F238E27FC236}">
                <a16:creationId xmlns:a16="http://schemas.microsoft.com/office/drawing/2014/main" id="{96D01045-AF79-478A-8C55-ED2268ACC7DC}"/>
              </a:ext>
            </a:extLst>
          </p:cNvPr>
          <p:cNvGrpSpPr/>
          <p:nvPr/>
        </p:nvGrpSpPr>
        <p:grpSpPr>
          <a:xfrm>
            <a:off x="390525" y="114801"/>
            <a:ext cx="11501740" cy="1710824"/>
            <a:chOff x="0" y="0"/>
            <a:chExt cx="4482924" cy="881039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5A19AE80-0863-489A-AACF-D5489204B132}"/>
                </a:ext>
              </a:extLst>
            </p:cNvPr>
            <p:cNvSpPr/>
            <p:nvPr/>
          </p:nvSpPr>
          <p:spPr>
            <a:xfrm>
              <a:off x="0" y="0"/>
              <a:ext cx="4482924" cy="881039"/>
            </a:xfrm>
            <a:custGeom>
              <a:avLst/>
              <a:gdLst/>
              <a:ahLst/>
              <a:cxnLst/>
              <a:rect l="l" t="t" r="r" b="b"/>
              <a:pathLst>
                <a:path w="4482924" h="881039">
                  <a:moveTo>
                    <a:pt x="0" y="0"/>
                  </a:moveTo>
                  <a:lnTo>
                    <a:pt x="4482924" y="0"/>
                  </a:lnTo>
                  <a:lnTo>
                    <a:pt x="4482924" y="881039"/>
                  </a:lnTo>
                  <a:lnTo>
                    <a:pt x="0" y="881039"/>
                  </a:lnTo>
                  <a:close/>
                </a:path>
              </a:pathLst>
            </a:custGeom>
            <a:solidFill>
              <a:srgbClr val="ED2127"/>
            </a:solidFill>
          </p:spPr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EF1EABDF-0D86-4794-9F8A-B711124625A9}"/>
                </a:ext>
              </a:extLst>
            </p:cNvPr>
            <p:cNvSpPr txBox="1"/>
            <p:nvPr/>
          </p:nvSpPr>
          <p:spPr>
            <a:xfrm>
              <a:off x="0" y="-19050"/>
              <a:ext cx="4482924" cy="900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8E40EF12-FDCE-4991-92AB-209DBFB84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93D83D-FF42-4692-82C7-689E04B18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 dirty="0"/>
          </a:p>
        </p:txBody>
      </p:sp>
      <p:sp>
        <p:nvSpPr>
          <p:cNvPr id="7" name="Freeform 12">
            <a:extLst>
              <a:ext uri="{FF2B5EF4-FFF2-40B4-BE49-F238E27FC236}">
                <a16:creationId xmlns:a16="http://schemas.microsoft.com/office/drawing/2014/main" id="{C0712261-070E-459F-919C-663E1CE37375}"/>
              </a:ext>
            </a:extLst>
          </p:cNvPr>
          <p:cNvSpPr/>
          <p:nvPr/>
        </p:nvSpPr>
        <p:spPr>
          <a:xfrm>
            <a:off x="9944099" y="6107702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F7B217D9-D39C-446F-85DC-91A11C9F3E4B}"/>
              </a:ext>
            </a:extLst>
          </p:cNvPr>
          <p:cNvGrpSpPr/>
          <p:nvPr/>
        </p:nvGrpSpPr>
        <p:grpSpPr>
          <a:xfrm>
            <a:off x="390525" y="114801"/>
            <a:ext cx="11501740" cy="1710824"/>
            <a:chOff x="0" y="0"/>
            <a:chExt cx="4482924" cy="881039"/>
          </a:xfrm>
          <a:solidFill>
            <a:srgbClr val="002060"/>
          </a:solidFill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1AC3EC50-7EB2-432C-A7CE-33BC7C2709C3}"/>
                </a:ext>
              </a:extLst>
            </p:cNvPr>
            <p:cNvSpPr/>
            <p:nvPr/>
          </p:nvSpPr>
          <p:spPr>
            <a:xfrm>
              <a:off x="0" y="0"/>
              <a:ext cx="4482924" cy="881039"/>
            </a:xfrm>
            <a:custGeom>
              <a:avLst/>
              <a:gdLst/>
              <a:ahLst/>
              <a:cxnLst/>
              <a:rect l="l" t="t" r="r" b="b"/>
              <a:pathLst>
                <a:path w="4482924" h="881039">
                  <a:moveTo>
                    <a:pt x="0" y="0"/>
                  </a:moveTo>
                  <a:lnTo>
                    <a:pt x="4482924" y="0"/>
                  </a:lnTo>
                  <a:lnTo>
                    <a:pt x="4482924" y="881039"/>
                  </a:lnTo>
                  <a:lnTo>
                    <a:pt x="0" y="881039"/>
                  </a:lnTo>
                  <a:close/>
                </a:path>
              </a:pathLst>
            </a:custGeom>
            <a:grpFill/>
          </p:spPr>
        </p:sp>
        <p:sp>
          <p:nvSpPr>
            <p:cNvPr id="13" name="TextBox 4">
              <a:extLst>
                <a:ext uri="{FF2B5EF4-FFF2-40B4-BE49-F238E27FC236}">
                  <a16:creationId xmlns:a16="http://schemas.microsoft.com/office/drawing/2014/main" id="{FED2A939-FAA4-48D1-B1E0-D3B892BF2E6F}"/>
                </a:ext>
              </a:extLst>
            </p:cNvPr>
            <p:cNvSpPr txBox="1"/>
            <p:nvPr/>
          </p:nvSpPr>
          <p:spPr>
            <a:xfrm>
              <a:off x="0" y="-19050"/>
              <a:ext cx="4482924" cy="90008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4" name="Freeform 12">
            <a:extLst>
              <a:ext uri="{FF2B5EF4-FFF2-40B4-BE49-F238E27FC236}">
                <a16:creationId xmlns:a16="http://schemas.microsoft.com/office/drawing/2014/main" id="{99BC1D96-BED8-468B-9772-37377A246BDF}"/>
              </a:ext>
            </a:extLst>
          </p:cNvPr>
          <p:cNvSpPr/>
          <p:nvPr/>
        </p:nvSpPr>
        <p:spPr>
          <a:xfrm>
            <a:off x="9944099" y="6107702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059627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">
            <a:extLst>
              <a:ext uri="{FF2B5EF4-FFF2-40B4-BE49-F238E27FC236}">
                <a16:creationId xmlns:a16="http://schemas.microsoft.com/office/drawing/2014/main" id="{AA496422-93DD-405B-9023-950AEE3A2F8D}"/>
              </a:ext>
            </a:extLst>
          </p:cNvPr>
          <p:cNvGrpSpPr/>
          <p:nvPr/>
        </p:nvGrpSpPr>
        <p:grpSpPr>
          <a:xfrm rot="-10800000">
            <a:off x="-7944" y="1603634"/>
            <a:ext cx="8334377" cy="2939791"/>
            <a:chOff x="0" y="-38100"/>
            <a:chExt cx="3631679" cy="937712"/>
          </a:xfrm>
          <a:solidFill>
            <a:srgbClr val="00558F"/>
          </a:solidFill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41174D81-1983-4C7A-8BB8-0BB58DCCAB00}"/>
                </a:ext>
              </a:extLst>
            </p:cNvPr>
            <p:cNvSpPr/>
            <p:nvPr/>
          </p:nvSpPr>
          <p:spPr>
            <a:xfrm>
              <a:off x="0" y="0"/>
              <a:ext cx="3631679" cy="876956"/>
            </a:xfrm>
            <a:custGeom>
              <a:avLst/>
              <a:gdLst/>
              <a:ahLst/>
              <a:cxnLst/>
              <a:rect l="l" t="t" r="r" b="b"/>
              <a:pathLst>
                <a:path w="3631679" h="899612">
                  <a:moveTo>
                    <a:pt x="0" y="0"/>
                  </a:moveTo>
                  <a:lnTo>
                    <a:pt x="3631679" y="0"/>
                  </a:lnTo>
                  <a:lnTo>
                    <a:pt x="3631679" y="899612"/>
                  </a:lnTo>
                  <a:lnTo>
                    <a:pt x="0" y="899612"/>
                  </a:lnTo>
                  <a:close/>
                </a:path>
              </a:pathLst>
            </a:custGeom>
            <a:grpFill/>
          </p:spPr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F075C161-82AF-4521-93AA-AC9F48864277}"/>
                </a:ext>
              </a:extLst>
            </p:cNvPr>
            <p:cNvSpPr txBox="1"/>
            <p:nvPr/>
          </p:nvSpPr>
          <p:spPr>
            <a:xfrm>
              <a:off x="0" y="-38100"/>
              <a:ext cx="3631679" cy="93771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88869838-362C-4558-A358-C8C8C7C50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05326"/>
            <a:ext cx="9028112" cy="976134"/>
          </a:xfrm>
        </p:spPr>
        <p:txBody>
          <a:bodyPr anchor="b"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623D32-21B3-4FCD-B625-57E76EB777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34374" y="1610889"/>
            <a:ext cx="3605515" cy="52471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B3774A-25BC-4C0C-B300-179F113ACA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745647"/>
            <a:ext cx="7176444" cy="260727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grpSp>
        <p:nvGrpSpPr>
          <p:cNvPr id="13" name="Group 7">
            <a:extLst>
              <a:ext uri="{FF2B5EF4-FFF2-40B4-BE49-F238E27FC236}">
                <a16:creationId xmlns:a16="http://schemas.microsoft.com/office/drawing/2014/main" id="{5308EB28-249C-4614-9A6B-5D8C07B96CD2}"/>
              </a:ext>
            </a:extLst>
          </p:cNvPr>
          <p:cNvGrpSpPr/>
          <p:nvPr/>
        </p:nvGrpSpPr>
        <p:grpSpPr>
          <a:xfrm>
            <a:off x="742634" y="1698022"/>
            <a:ext cx="68577" cy="2702120"/>
            <a:chOff x="0" y="0"/>
            <a:chExt cx="12543" cy="545357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A81D1C98-3E32-4F44-8216-81A4AB0D56CA}"/>
                </a:ext>
              </a:extLst>
            </p:cNvPr>
            <p:cNvSpPr/>
            <p:nvPr/>
          </p:nvSpPr>
          <p:spPr>
            <a:xfrm>
              <a:off x="0" y="0"/>
              <a:ext cx="12543" cy="545357"/>
            </a:xfrm>
            <a:custGeom>
              <a:avLst/>
              <a:gdLst/>
              <a:ahLst/>
              <a:cxnLst/>
              <a:rect l="l" t="t" r="r" b="b"/>
              <a:pathLst>
                <a:path w="12543" h="545357">
                  <a:moveTo>
                    <a:pt x="0" y="0"/>
                  </a:moveTo>
                  <a:lnTo>
                    <a:pt x="12543" y="0"/>
                  </a:lnTo>
                  <a:lnTo>
                    <a:pt x="12543" y="545357"/>
                  </a:lnTo>
                  <a:lnTo>
                    <a:pt x="0" y="545357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3286389E-FF9C-4520-A831-B95BC94FEEFA}"/>
                </a:ext>
              </a:extLst>
            </p:cNvPr>
            <p:cNvSpPr txBox="1"/>
            <p:nvPr/>
          </p:nvSpPr>
          <p:spPr>
            <a:xfrm>
              <a:off x="0" y="-19050"/>
              <a:ext cx="12543" cy="564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0" name="Freeform 12">
            <a:extLst>
              <a:ext uri="{FF2B5EF4-FFF2-40B4-BE49-F238E27FC236}">
                <a16:creationId xmlns:a16="http://schemas.microsoft.com/office/drawing/2014/main" id="{E01CBEC8-FA5F-4FE9-9CB5-6C82CE61F2F8}"/>
              </a:ext>
            </a:extLst>
          </p:cNvPr>
          <p:cNvSpPr/>
          <p:nvPr/>
        </p:nvSpPr>
        <p:spPr>
          <a:xfrm>
            <a:off x="9991724" y="183152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1" name="Marcador de texto 3">
            <a:extLst>
              <a:ext uri="{FF2B5EF4-FFF2-40B4-BE49-F238E27FC236}">
                <a16:creationId xmlns:a16="http://schemas.microsoft.com/office/drawing/2014/main" id="{8FECF969-2F99-4A70-B627-B8FB67F9ABCF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839788" y="4695082"/>
            <a:ext cx="7176445" cy="202308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grpSp>
        <p:nvGrpSpPr>
          <p:cNvPr id="32" name="Group 7">
            <a:extLst>
              <a:ext uri="{FF2B5EF4-FFF2-40B4-BE49-F238E27FC236}">
                <a16:creationId xmlns:a16="http://schemas.microsoft.com/office/drawing/2014/main" id="{A3B8A650-BC6C-4F88-BE21-BA7B39A9985B}"/>
              </a:ext>
            </a:extLst>
          </p:cNvPr>
          <p:cNvGrpSpPr/>
          <p:nvPr/>
        </p:nvGrpSpPr>
        <p:grpSpPr>
          <a:xfrm>
            <a:off x="742634" y="4705016"/>
            <a:ext cx="68577" cy="2023088"/>
            <a:chOff x="0" y="0"/>
            <a:chExt cx="12543" cy="545357"/>
          </a:xfrm>
          <a:solidFill>
            <a:srgbClr val="00558F"/>
          </a:solidFill>
        </p:grpSpPr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A4D34F9D-B57D-4AB3-A165-D087137DD80B}"/>
                </a:ext>
              </a:extLst>
            </p:cNvPr>
            <p:cNvSpPr/>
            <p:nvPr/>
          </p:nvSpPr>
          <p:spPr>
            <a:xfrm>
              <a:off x="0" y="0"/>
              <a:ext cx="12543" cy="545357"/>
            </a:xfrm>
            <a:custGeom>
              <a:avLst/>
              <a:gdLst/>
              <a:ahLst/>
              <a:cxnLst/>
              <a:rect l="l" t="t" r="r" b="b"/>
              <a:pathLst>
                <a:path w="12543" h="545357">
                  <a:moveTo>
                    <a:pt x="0" y="0"/>
                  </a:moveTo>
                  <a:lnTo>
                    <a:pt x="12543" y="0"/>
                  </a:lnTo>
                  <a:lnTo>
                    <a:pt x="12543" y="545357"/>
                  </a:lnTo>
                  <a:lnTo>
                    <a:pt x="0" y="545357"/>
                  </a:ln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</p:sp>
        <p:sp>
          <p:nvSpPr>
            <p:cNvPr id="34" name="TextBox 9">
              <a:extLst>
                <a:ext uri="{FF2B5EF4-FFF2-40B4-BE49-F238E27FC236}">
                  <a16:creationId xmlns:a16="http://schemas.microsoft.com/office/drawing/2014/main" id="{CA985BA5-BA69-4EDF-AFB4-9CE0318F56C4}"/>
                </a:ext>
              </a:extLst>
            </p:cNvPr>
            <p:cNvSpPr txBox="1"/>
            <p:nvPr/>
          </p:nvSpPr>
          <p:spPr>
            <a:xfrm>
              <a:off x="0" y="-19050"/>
              <a:ext cx="12543" cy="56440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2">
            <a:extLst>
              <a:ext uri="{FF2B5EF4-FFF2-40B4-BE49-F238E27FC236}">
                <a16:creationId xmlns:a16="http://schemas.microsoft.com/office/drawing/2014/main" id="{BD7DBA64-511D-4CCE-A5B0-6502CF3377C5}"/>
              </a:ext>
            </a:extLst>
          </p:cNvPr>
          <p:cNvGrpSpPr/>
          <p:nvPr/>
        </p:nvGrpSpPr>
        <p:grpSpPr>
          <a:xfrm rot="-10800000">
            <a:off x="-7944" y="1603634"/>
            <a:ext cx="8334377" cy="2939791"/>
            <a:chOff x="0" y="-38100"/>
            <a:chExt cx="3631679" cy="937712"/>
          </a:xfrm>
          <a:solidFill>
            <a:srgbClr val="00558F"/>
          </a:solidFill>
        </p:grpSpPr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0BE63A96-DF6E-43E1-B577-766DFF1403E6}"/>
                </a:ext>
              </a:extLst>
            </p:cNvPr>
            <p:cNvSpPr/>
            <p:nvPr/>
          </p:nvSpPr>
          <p:spPr>
            <a:xfrm>
              <a:off x="0" y="0"/>
              <a:ext cx="3631679" cy="876956"/>
            </a:xfrm>
            <a:custGeom>
              <a:avLst/>
              <a:gdLst/>
              <a:ahLst/>
              <a:cxnLst/>
              <a:rect l="l" t="t" r="r" b="b"/>
              <a:pathLst>
                <a:path w="3631679" h="899612">
                  <a:moveTo>
                    <a:pt x="0" y="0"/>
                  </a:moveTo>
                  <a:lnTo>
                    <a:pt x="3631679" y="0"/>
                  </a:lnTo>
                  <a:lnTo>
                    <a:pt x="3631679" y="899612"/>
                  </a:lnTo>
                  <a:lnTo>
                    <a:pt x="0" y="899612"/>
                  </a:lnTo>
                  <a:close/>
                </a:path>
              </a:pathLst>
            </a:custGeom>
            <a:grpFill/>
          </p:spPr>
        </p:sp>
        <p:sp>
          <p:nvSpPr>
            <p:cNvPr id="18" name="TextBox 4">
              <a:extLst>
                <a:ext uri="{FF2B5EF4-FFF2-40B4-BE49-F238E27FC236}">
                  <a16:creationId xmlns:a16="http://schemas.microsoft.com/office/drawing/2014/main" id="{E5B004CB-9193-4D21-9F28-A5994D7D3CEA}"/>
                </a:ext>
              </a:extLst>
            </p:cNvPr>
            <p:cNvSpPr txBox="1"/>
            <p:nvPr/>
          </p:nvSpPr>
          <p:spPr>
            <a:xfrm>
              <a:off x="0" y="-38100"/>
              <a:ext cx="3631679" cy="93771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7">
            <a:extLst>
              <a:ext uri="{FF2B5EF4-FFF2-40B4-BE49-F238E27FC236}">
                <a16:creationId xmlns:a16="http://schemas.microsoft.com/office/drawing/2014/main" id="{7EA38D4A-2185-4FFA-9663-7A46C4C81E86}"/>
              </a:ext>
            </a:extLst>
          </p:cNvPr>
          <p:cNvGrpSpPr/>
          <p:nvPr/>
        </p:nvGrpSpPr>
        <p:grpSpPr>
          <a:xfrm>
            <a:off x="742634" y="1698022"/>
            <a:ext cx="68577" cy="2702120"/>
            <a:chOff x="0" y="0"/>
            <a:chExt cx="12543" cy="545357"/>
          </a:xfrm>
        </p:grpSpPr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D570AEFB-DF4F-4E68-B111-A968E4D3099F}"/>
                </a:ext>
              </a:extLst>
            </p:cNvPr>
            <p:cNvSpPr/>
            <p:nvPr/>
          </p:nvSpPr>
          <p:spPr>
            <a:xfrm>
              <a:off x="0" y="0"/>
              <a:ext cx="12543" cy="545357"/>
            </a:xfrm>
            <a:custGeom>
              <a:avLst/>
              <a:gdLst/>
              <a:ahLst/>
              <a:cxnLst/>
              <a:rect l="l" t="t" r="r" b="b"/>
              <a:pathLst>
                <a:path w="12543" h="545357">
                  <a:moveTo>
                    <a:pt x="0" y="0"/>
                  </a:moveTo>
                  <a:lnTo>
                    <a:pt x="12543" y="0"/>
                  </a:lnTo>
                  <a:lnTo>
                    <a:pt x="12543" y="545357"/>
                  </a:lnTo>
                  <a:lnTo>
                    <a:pt x="0" y="545357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21" name="TextBox 9">
              <a:extLst>
                <a:ext uri="{FF2B5EF4-FFF2-40B4-BE49-F238E27FC236}">
                  <a16:creationId xmlns:a16="http://schemas.microsoft.com/office/drawing/2014/main" id="{5BE24504-19E6-4E61-B302-6E3BF3620AAE}"/>
                </a:ext>
              </a:extLst>
            </p:cNvPr>
            <p:cNvSpPr txBox="1"/>
            <p:nvPr/>
          </p:nvSpPr>
          <p:spPr>
            <a:xfrm>
              <a:off x="0" y="-19050"/>
              <a:ext cx="12543" cy="564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2" name="Freeform 12">
            <a:extLst>
              <a:ext uri="{FF2B5EF4-FFF2-40B4-BE49-F238E27FC236}">
                <a16:creationId xmlns:a16="http://schemas.microsoft.com/office/drawing/2014/main" id="{529F1766-9D4C-4615-B027-8E404F6D33FF}"/>
              </a:ext>
            </a:extLst>
          </p:cNvPr>
          <p:cNvSpPr/>
          <p:nvPr/>
        </p:nvSpPr>
        <p:spPr>
          <a:xfrm>
            <a:off x="9991724" y="183152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3" name="Marcador de texto 3">
            <a:extLst>
              <a:ext uri="{FF2B5EF4-FFF2-40B4-BE49-F238E27FC236}">
                <a16:creationId xmlns:a16="http://schemas.microsoft.com/office/drawing/2014/main" id="{40125E1D-3DBD-4C05-A8E4-75DC7E598F2A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839788" y="4695082"/>
            <a:ext cx="7176445" cy="202308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grpSp>
        <p:nvGrpSpPr>
          <p:cNvPr id="24" name="Group 7">
            <a:extLst>
              <a:ext uri="{FF2B5EF4-FFF2-40B4-BE49-F238E27FC236}">
                <a16:creationId xmlns:a16="http://schemas.microsoft.com/office/drawing/2014/main" id="{DB31785D-9840-4059-8B89-23A1BD635E7C}"/>
              </a:ext>
            </a:extLst>
          </p:cNvPr>
          <p:cNvGrpSpPr/>
          <p:nvPr/>
        </p:nvGrpSpPr>
        <p:grpSpPr>
          <a:xfrm>
            <a:off x="742634" y="4705016"/>
            <a:ext cx="68577" cy="2023088"/>
            <a:chOff x="0" y="0"/>
            <a:chExt cx="12543" cy="545357"/>
          </a:xfrm>
          <a:solidFill>
            <a:srgbClr val="00558F"/>
          </a:solidFill>
        </p:grpSpPr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23EE0E94-9E10-45A0-95BE-B35F4A9F649A}"/>
                </a:ext>
              </a:extLst>
            </p:cNvPr>
            <p:cNvSpPr/>
            <p:nvPr/>
          </p:nvSpPr>
          <p:spPr>
            <a:xfrm>
              <a:off x="0" y="0"/>
              <a:ext cx="12543" cy="545357"/>
            </a:xfrm>
            <a:custGeom>
              <a:avLst/>
              <a:gdLst/>
              <a:ahLst/>
              <a:cxnLst/>
              <a:rect l="l" t="t" r="r" b="b"/>
              <a:pathLst>
                <a:path w="12543" h="545357">
                  <a:moveTo>
                    <a:pt x="0" y="0"/>
                  </a:moveTo>
                  <a:lnTo>
                    <a:pt x="12543" y="0"/>
                  </a:lnTo>
                  <a:lnTo>
                    <a:pt x="12543" y="545357"/>
                  </a:lnTo>
                  <a:lnTo>
                    <a:pt x="0" y="545357"/>
                  </a:ln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</p:sp>
        <p:sp>
          <p:nvSpPr>
            <p:cNvPr id="26" name="TextBox 9">
              <a:extLst>
                <a:ext uri="{FF2B5EF4-FFF2-40B4-BE49-F238E27FC236}">
                  <a16:creationId xmlns:a16="http://schemas.microsoft.com/office/drawing/2014/main" id="{B324BF80-15CB-4E5F-8FBE-9C0F294A62CE}"/>
                </a:ext>
              </a:extLst>
            </p:cNvPr>
            <p:cNvSpPr txBox="1"/>
            <p:nvPr/>
          </p:nvSpPr>
          <p:spPr>
            <a:xfrm>
              <a:off x="0" y="-19050"/>
              <a:ext cx="12543" cy="56440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5530861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732D3C-717B-431B-90E3-A2C3D3969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8649"/>
            <a:ext cx="10515600" cy="872039"/>
          </a:xfrm>
        </p:spPr>
        <p:txBody>
          <a:bodyPr>
            <a:no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CO" dirty="0"/>
          </a:p>
        </p:txBody>
      </p:sp>
      <p:sp>
        <p:nvSpPr>
          <p:cNvPr id="6" name="Freeform 12">
            <a:extLst>
              <a:ext uri="{FF2B5EF4-FFF2-40B4-BE49-F238E27FC236}">
                <a16:creationId xmlns:a16="http://schemas.microsoft.com/office/drawing/2014/main" id="{B2D855A1-EB39-4901-A33D-8B396C24EDB7}"/>
              </a:ext>
            </a:extLst>
          </p:cNvPr>
          <p:cNvSpPr/>
          <p:nvPr/>
        </p:nvSpPr>
        <p:spPr>
          <a:xfrm>
            <a:off x="9991724" y="183152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12">
            <a:extLst>
              <a:ext uri="{FF2B5EF4-FFF2-40B4-BE49-F238E27FC236}">
                <a16:creationId xmlns:a16="http://schemas.microsoft.com/office/drawing/2014/main" id="{5DFEEA8F-3594-4A5C-91E7-3F596F388687}"/>
              </a:ext>
            </a:extLst>
          </p:cNvPr>
          <p:cNvSpPr/>
          <p:nvPr/>
        </p:nvSpPr>
        <p:spPr>
          <a:xfrm>
            <a:off x="9991724" y="183152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BE2BE051-44D3-4004-8F16-3CAFC1982B76}"/>
              </a:ext>
            </a:extLst>
          </p:cNvPr>
          <p:cNvGrpSpPr/>
          <p:nvPr/>
        </p:nvGrpSpPr>
        <p:grpSpPr>
          <a:xfrm rot="-10800000">
            <a:off x="-1" y="6674848"/>
            <a:ext cx="12192000" cy="183152"/>
            <a:chOff x="0" y="-38100"/>
            <a:chExt cx="3631679" cy="937712"/>
          </a:xfrm>
          <a:solidFill>
            <a:srgbClr val="00558F"/>
          </a:solidFill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BAB596CD-6AB9-42A9-97C9-4779CD6CC0A4}"/>
                </a:ext>
              </a:extLst>
            </p:cNvPr>
            <p:cNvSpPr/>
            <p:nvPr/>
          </p:nvSpPr>
          <p:spPr>
            <a:xfrm>
              <a:off x="0" y="0"/>
              <a:ext cx="3631679" cy="876956"/>
            </a:xfrm>
            <a:custGeom>
              <a:avLst/>
              <a:gdLst/>
              <a:ahLst/>
              <a:cxnLst/>
              <a:rect l="l" t="t" r="r" b="b"/>
              <a:pathLst>
                <a:path w="3631679" h="899612">
                  <a:moveTo>
                    <a:pt x="0" y="0"/>
                  </a:moveTo>
                  <a:lnTo>
                    <a:pt x="3631679" y="0"/>
                  </a:lnTo>
                  <a:lnTo>
                    <a:pt x="3631679" y="899612"/>
                  </a:lnTo>
                  <a:lnTo>
                    <a:pt x="0" y="899612"/>
                  </a:lnTo>
                  <a:close/>
                </a:path>
              </a:pathLst>
            </a:custGeom>
            <a:grpFill/>
          </p:spPr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BDD00C07-7EA0-4605-87EF-70582937BF9A}"/>
                </a:ext>
              </a:extLst>
            </p:cNvPr>
            <p:cNvSpPr txBox="1"/>
            <p:nvPr/>
          </p:nvSpPr>
          <p:spPr>
            <a:xfrm>
              <a:off x="0" y="-38100"/>
              <a:ext cx="3631679" cy="93771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23294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:a16="http://schemas.microsoft.com/office/drawing/2014/main" id="{4596F1C4-E4E4-472C-89CC-5D3450DE8D7B}"/>
              </a:ext>
            </a:extLst>
          </p:cNvPr>
          <p:cNvSpPr/>
          <p:nvPr/>
        </p:nvSpPr>
        <p:spPr>
          <a:xfrm>
            <a:off x="0" y="764909"/>
            <a:ext cx="12268200" cy="1073651"/>
          </a:xfrm>
          <a:custGeom>
            <a:avLst/>
            <a:gdLst/>
            <a:ahLst/>
            <a:cxnLst/>
            <a:rect l="l" t="t" r="r" b="b"/>
            <a:pathLst>
              <a:path w="4482924" h="881039">
                <a:moveTo>
                  <a:pt x="0" y="0"/>
                </a:moveTo>
                <a:lnTo>
                  <a:pt x="4482924" y="0"/>
                </a:lnTo>
                <a:lnTo>
                  <a:pt x="4482924" y="881039"/>
                </a:lnTo>
                <a:lnTo>
                  <a:pt x="0" y="881039"/>
                </a:lnTo>
                <a:close/>
              </a:path>
            </a:pathLst>
          </a:custGeom>
          <a:solidFill>
            <a:srgbClr val="ED2127"/>
          </a:solidFill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8869838-362C-4558-A358-C8C8C7C50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3" y="751974"/>
            <a:ext cx="7285037" cy="1073651"/>
          </a:xfrm>
        </p:spPr>
        <p:txBody>
          <a:bodyPr anchor="b">
            <a:noAutofit/>
          </a:bodyPr>
          <a:lstStyle>
            <a:lvl1pPr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623D32-21B3-4FCD-B625-57E76EB777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34374" y="764909"/>
            <a:ext cx="3605515" cy="609309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B3774A-25BC-4C0C-B300-179F113ACA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47874"/>
            <a:ext cx="7176444" cy="4371975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9" name="Freeform 23">
            <a:extLst>
              <a:ext uri="{FF2B5EF4-FFF2-40B4-BE49-F238E27FC236}">
                <a16:creationId xmlns:a16="http://schemas.microsoft.com/office/drawing/2014/main" id="{365AD3B6-038A-4522-BFC7-D51D624A787B}"/>
              </a:ext>
            </a:extLst>
          </p:cNvPr>
          <p:cNvSpPr/>
          <p:nvPr/>
        </p:nvSpPr>
        <p:spPr>
          <a:xfrm>
            <a:off x="15116409" y="321095"/>
            <a:ext cx="3000818" cy="980640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7" y="0"/>
                </a:lnTo>
                <a:lnTo>
                  <a:pt x="3000817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0" name="Freeform 12">
            <a:extLst>
              <a:ext uri="{FF2B5EF4-FFF2-40B4-BE49-F238E27FC236}">
                <a16:creationId xmlns:a16="http://schemas.microsoft.com/office/drawing/2014/main" id="{E01CBEC8-FA5F-4FE9-9CB5-6C82CE61F2F8}"/>
              </a:ext>
            </a:extLst>
          </p:cNvPr>
          <p:cNvSpPr/>
          <p:nvPr/>
        </p:nvSpPr>
        <p:spPr>
          <a:xfrm>
            <a:off x="10001249" y="116477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35BC4416-0B73-4866-B28F-DD944E197CDA}"/>
              </a:ext>
            </a:extLst>
          </p:cNvPr>
          <p:cNvSpPr/>
          <p:nvPr/>
        </p:nvSpPr>
        <p:spPr>
          <a:xfrm>
            <a:off x="0" y="764909"/>
            <a:ext cx="12268200" cy="1073651"/>
          </a:xfrm>
          <a:custGeom>
            <a:avLst/>
            <a:gdLst/>
            <a:ahLst/>
            <a:cxnLst/>
            <a:rect l="l" t="t" r="r" b="b"/>
            <a:pathLst>
              <a:path w="4482924" h="881039">
                <a:moveTo>
                  <a:pt x="0" y="0"/>
                </a:moveTo>
                <a:lnTo>
                  <a:pt x="4482924" y="0"/>
                </a:lnTo>
                <a:lnTo>
                  <a:pt x="4482924" y="881039"/>
                </a:lnTo>
                <a:lnTo>
                  <a:pt x="0" y="881039"/>
                </a:lnTo>
                <a:close/>
              </a:path>
            </a:pathLst>
          </a:custGeom>
          <a:solidFill>
            <a:srgbClr val="ED2127"/>
          </a:solidFill>
        </p:spPr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274F63BD-1172-4F52-9D94-A7FCA34B44E9}"/>
              </a:ext>
            </a:extLst>
          </p:cNvPr>
          <p:cNvSpPr/>
          <p:nvPr/>
        </p:nvSpPr>
        <p:spPr>
          <a:xfrm>
            <a:off x="10001249" y="116477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6400533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">
            <a:extLst>
              <a:ext uri="{FF2B5EF4-FFF2-40B4-BE49-F238E27FC236}">
                <a16:creationId xmlns:a16="http://schemas.microsoft.com/office/drawing/2014/main" id="{96D01045-AF79-478A-8C55-ED2268ACC7DC}"/>
              </a:ext>
            </a:extLst>
          </p:cNvPr>
          <p:cNvGrpSpPr/>
          <p:nvPr/>
        </p:nvGrpSpPr>
        <p:grpSpPr>
          <a:xfrm>
            <a:off x="0" y="746125"/>
            <a:ext cx="12192000" cy="1196975"/>
            <a:chOff x="0" y="0"/>
            <a:chExt cx="4482924" cy="881039"/>
          </a:xfrm>
          <a:solidFill>
            <a:srgbClr val="00558F"/>
          </a:solidFill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5A19AE80-0863-489A-AACF-D5489204B132}"/>
                </a:ext>
              </a:extLst>
            </p:cNvPr>
            <p:cNvSpPr/>
            <p:nvPr/>
          </p:nvSpPr>
          <p:spPr>
            <a:xfrm>
              <a:off x="0" y="0"/>
              <a:ext cx="4482924" cy="881039"/>
            </a:xfrm>
            <a:custGeom>
              <a:avLst/>
              <a:gdLst/>
              <a:ahLst/>
              <a:cxnLst/>
              <a:rect l="l" t="t" r="r" b="b"/>
              <a:pathLst>
                <a:path w="4482924" h="881039">
                  <a:moveTo>
                    <a:pt x="0" y="0"/>
                  </a:moveTo>
                  <a:lnTo>
                    <a:pt x="4482924" y="0"/>
                  </a:lnTo>
                  <a:lnTo>
                    <a:pt x="4482924" y="881039"/>
                  </a:lnTo>
                  <a:lnTo>
                    <a:pt x="0" y="881039"/>
                  </a:lnTo>
                  <a:close/>
                </a:path>
              </a:pathLst>
            </a:custGeom>
            <a:grpFill/>
          </p:spPr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EF1EABDF-0D86-4794-9F8A-B711124625A9}"/>
                </a:ext>
              </a:extLst>
            </p:cNvPr>
            <p:cNvSpPr txBox="1"/>
            <p:nvPr/>
          </p:nvSpPr>
          <p:spPr>
            <a:xfrm>
              <a:off x="0" y="-19050"/>
              <a:ext cx="4482924" cy="90008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8E40EF12-FDCE-4991-92AB-209DBFB84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4225"/>
            <a:ext cx="10515600" cy="111125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93D83D-FF42-4692-82C7-689E04B18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7875"/>
            <a:ext cx="10515600" cy="41290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 dirty="0"/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id="{D0F08AD4-B7E2-4EE9-A114-3BE735CD09D3}"/>
              </a:ext>
            </a:extLst>
          </p:cNvPr>
          <p:cNvSpPr/>
          <p:nvPr/>
        </p:nvSpPr>
        <p:spPr>
          <a:xfrm>
            <a:off x="9982199" y="116477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D5AA3EB1-511E-4BF9-9E98-CA7A468799DC}"/>
              </a:ext>
            </a:extLst>
          </p:cNvPr>
          <p:cNvGrpSpPr/>
          <p:nvPr/>
        </p:nvGrpSpPr>
        <p:grpSpPr>
          <a:xfrm>
            <a:off x="0" y="746125"/>
            <a:ext cx="12192000" cy="1196975"/>
            <a:chOff x="0" y="0"/>
            <a:chExt cx="4482924" cy="881039"/>
          </a:xfrm>
          <a:solidFill>
            <a:srgbClr val="00558F"/>
          </a:solidFill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80591D16-7A69-428E-9B2A-5C587A4B1D9D}"/>
                </a:ext>
              </a:extLst>
            </p:cNvPr>
            <p:cNvSpPr/>
            <p:nvPr/>
          </p:nvSpPr>
          <p:spPr>
            <a:xfrm>
              <a:off x="0" y="0"/>
              <a:ext cx="4482924" cy="881039"/>
            </a:xfrm>
            <a:custGeom>
              <a:avLst/>
              <a:gdLst/>
              <a:ahLst/>
              <a:cxnLst/>
              <a:rect l="l" t="t" r="r" b="b"/>
              <a:pathLst>
                <a:path w="4482924" h="881039">
                  <a:moveTo>
                    <a:pt x="0" y="0"/>
                  </a:moveTo>
                  <a:lnTo>
                    <a:pt x="4482924" y="0"/>
                  </a:lnTo>
                  <a:lnTo>
                    <a:pt x="4482924" y="881039"/>
                  </a:lnTo>
                  <a:lnTo>
                    <a:pt x="0" y="881039"/>
                  </a:lnTo>
                  <a:close/>
                </a:path>
              </a:pathLst>
            </a:custGeom>
            <a:grpFill/>
          </p:spPr>
        </p:sp>
        <p:sp>
          <p:nvSpPr>
            <p:cNvPr id="14" name="TextBox 4">
              <a:extLst>
                <a:ext uri="{FF2B5EF4-FFF2-40B4-BE49-F238E27FC236}">
                  <a16:creationId xmlns:a16="http://schemas.microsoft.com/office/drawing/2014/main" id="{4E6572DB-2A8F-4E1C-9239-68ED180D02E5}"/>
                </a:ext>
              </a:extLst>
            </p:cNvPr>
            <p:cNvSpPr txBox="1"/>
            <p:nvPr/>
          </p:nvSpPr>
          <p:spPr>
            <a:xfrm>
              <a:off x="0" y="-19050"/>
              <a:ext cx="4482924" cy="90008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5" name="Freeform 12">
            <a:extLst>
              <a:ext uri="{FF2B5EF4-FFF2-40B4-BE49-F238E27FC236}">
                <a16:creationId xmlns:a16="http://schemas.microsoft.com/office/drawing/2014/main" id="{79B699D1-B77F-41B8-BB10-A35865BF5282}"/>
              </a:ext>
            </a:extLst>
          </p:cNvPr>
          <p:cNvSpPr/>
          <p:nvPr/>
        </p:nvSpPr>
        <p:spPr>
          <a:xfrm>
            <a:off x="9982199" y="116477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16509180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05DB69-1A88-4372-A24F-9E0735861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873" y="2768521"/>
            <a:ext cx="9078075" cy="1719262"/>
          </a:xfrm>
        </p:spPr>
        <p:txBody>
          <a:bodyPr anchor="b">
            <a:normAutofit/>
          </a:bodyPr>
          <a:lstStyle>
            <a:lvl1pPr algn="ctr">
              <a:defRPr sz="4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080569-F95D-446E-9ED6-15497F4D7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02873" y="4589463"/>
            <a:ext cx="9094699" cy="98837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Freeform 12">
            <a:extLst>
              <a:ext uri="{FF2B5EF4-FFF2-40B4-BE49-F238E27FC236}">
                <a16:creationId xmlns:a16="http://schemas.microsoft.com/office/drawing/2014/main" id="{EDA7E6DE-E05C-4170-B9E3-7EFDC8E96D27}"/>
              </a:ext>
            </a:extLst>
          </p:cNvPr>
          <p:cNvSpPr/>
          <p:nvPr/>
        </p:nvSpPr>
        <p:spPr>
          <a:xfrm>
            <a:off x="8229600" y="216132"/>
            <a:ext cx="3449782" cy="1172094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007AE1F2-BACD-4A8F-AA99-A62B8CBD3F7F}"/>
              </a:ext>
            </a:extLst>
          </p:cNvPr>
          <p:cNvGrpSpPr/>
          <p:nvPr/>
        </p:nvGrpSpPr>
        <p:grpSpPr>
          <a:xfrm>
            <a:off x="-49298" y="-163961"/>
            <a:ext cx="1753407" cy="7185922"/>
            <a:chOff x="0" y="0"/>
            <a:chExt cx="1241811" cy="3472227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491F4280-D042-49C9-913A-ABC8E144CB91}"/>
                </a:ext>
              </a:extLst>
            </p:cNvPr>
            <p:cNvSpPr/>
            <p:nvPr/>
          </p:nvSpPr>
          <p:spPr>
            <a:xfrm>
              <a:off x="0" y="0"/>
              <a:ext cx="1241811" cy="3472226"/>
            </a:xfrm>
            <a:custGeom>
              <a:avLst/>
              <a:gdLst/>
              <a:ahLst/>
              <a:cxnLst/>
              <a:rect l="l" t="t" r="r" b="b"/>
              <a:pathLst>
                <a:path w="1241811" h="3472226">
                  <a:moveTo>
                    <a:pt x="0" y="0"/>
                  </a:moveTo>
                  <a:lnTo>
                    <a:pt x="1241811" y="0"/>
                  </a:lnTo>
                  <a:lnTo>
                    <a:pt x="1241811" y="3472226"/>
                  </a:lnTo>
                  <a:lnTo>
                    <a:pt x="0" y="3472226"/>
                  </a:lnTo>
                  <a:close/>
                </a:path>
              </a:pathLst>
            </a:custGeom>
            <a:solidFill>
              <a:srgbClr val="F2C03C"/>
            </a:solidFill>
          </p:spPr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449EF591-B330-4542-A725-0526FD9A9DD2}"/>
                </a:ext>
              </a:extLst>
            </p:cNvPr>
            <p:cNvSpPr txBox="1"/>
            <p:nvPr/>
          </p:nvSpPr>
          <p:spPr>
            <a:xfrm>
              <a:off x="0" y="-19050"/>
              <a:ext cx="1241811" cy="34912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9" name="Freeform 12">
            <a:extLst>
              <a:ext uri="{FF2B5EF4-FFF2-40B4-BE49-F238E27FC236}">
                <a16:creationId xmlns:a16="http://schemas.microsoft.com/office/drawing/2014/main" id="{A3F372F4-B1E0-4A2E-B4C5-D811D66E576C}"/>
              </a:ext>
            </a:extLst>
          </p:cNvPr>
          <p:cNvSpPr/>
          <p:nvPr/>
        </p:nvSpPr>
        <p:spPr>
          <a:xfrm>
            <a:off x="8229600" y="216132"/>
            <a:ext cx="3449782" cy="1172094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04EE8201-EB89-4DC1-8671-D986A584EEFD}"/>
              </a:ext>
            </a:extLst>
          </p:cNvPr>
          <p:cNvGrpSpPr/>
          <p:nvPr/>
        </p:nvGrpSpPr>
        <p:grpSpPr>
          <a:xfrm>
            <a:off x="-49298" y="-163961"/>
            <a:ext cx="1753407" cy="7185922"/>
            <a:chOff x="0" y="0"/>
            <a:chExt cx="1241811" cy="3472227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A0A6097E-9095-4C74-B778-752015724736}"/>
                </a:ext>
              </a:extLst>
            </p:cNvPr>
            <p:cNvSpPr/>
            <p:nvPr/>
          </p:nvSpPr>
          <p:spPr>
            <a:xfrm>
              <a:off x="0" y="0"/>
              <a:ext cx="1241811" cy="3472226"/>
            </a:xfrm>
            <a:custGeom>
              <a:avLst/>
              <a:gdLst/>
              <a:ahLst/>
              <a:cxnLst/>
              <a:rect l="l" t="t" r="r" b="b"/>
              <a:pathLst>
                <a:path w="1241811" h="3472226">
                  <a:moveTo>
                    <a:pt x="0" y="0"/>
                  </a:moveTo>
                  <a:lnTo>
                    <a:pt x="1241811" y="0"/>
                  </a:lnTo>
                  <a:lnTo>
                    <a:pt x="1241811" y="3472226"/>
                  </a:lnTo>
                  <a:lnTo>
                    <a:pt x="0" y="3472226"/>
                  </a:lnTo>
                  <a:close/>
                </a:path>
              </a:pathLst>
            </a:custGeom>
            <a:solidFill>
              <a:srgbClr val="F2C03C"/>
            </a:solidFill>
          </p:spPr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ACB6F49B-0377-4051-9F89-028DF819D554}"/>
                </a:ext>
              </a:extLst>
            </p:cNvPr>
            <p:cNvSpPr txBox="1"/>
            <p:nvPr/>
          </p:nvSpPr>
          <p:spPr>
            <a:xfrm>
              <a:off x="0" y="-19050"/>
              <a:ext cx="1241811" cy="34912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10860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:a16="http://schemas.microsoft.com/office/drawing/2014/main" id="{4596F1C4-E4E4-472C-89CC-5D3450DE8D7B}"/>
              </a:ext>
            </a:extLst>
          </p:cNvPr>
          <p:cNvSpPr/>
          <p:nvPr/>
        </p:nvSpPr>
        <p:spPr>
          <a:xfrm>
            <a:off x="-105673" y="-68366"/>
            <a:ext cx="7711430" cy="7016097"/>
          </a:xfrm>
          <a:custGeom>
            <a:avLst/>
            <a:gdLst/>
            <a:ahLst/>
            <a:cxnLst/>
            <a:rect l="l" t="t" r="r" b="b"/>
            <a:pathLst>
              <a:path w="4482924" h="881039">
                <a:moveTo>
                  <a:pt x="0" y="0"/>
                </a:moveTo>
                <a:lnTo>
                  <a:pt x="4482924" y="0"/>
                </a:lnTo>
                <a:lnTo>
                  <a:pt x="4482924" y="881039"/>
                </a:lnTo>
                <a:lnTo>
                  <a:pt x="0" y="881039"/>
                </a:lnTo>
                <a:close/>
              </a:path>
            </a:pathLst>
          </a:custGeom>
          <a:solidFill>
            <a:srgbClr val="005793"/>
          </a:solidFill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8869838-362C-4558-A358-C8C8C7C50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4" y="438152"/>
            <a:ext cx="6365295" cy="885322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623D32-21B3-4FCD-B625-57E76EB777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85220" y="764909"/>
            <a:ext cx="4154670" cy="609309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B3774A-25BC-4C0C-B300-179F113ACA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64106"/>
            <a:ext cx="6355771" cy="485574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0" name="Freeform 12">
            <a:extLst>
              <a:ext uri="{FF2B5EF4-FFF2-40B4-BE49-F238E27FC236}">
                <a16:creationId xmlns:a16="http://schemas.microsoft.com/office/drawing/2014/main" id="{E01CBEC8-FA5F-4FE9-9CB5-6C82CE61F2F8}"/>
              </a:ext>
            </a:extLst>
          </p:cNvPr>
          <p:cNvSpPr/>
          <p:nvPr/>
        </p:nvSpPr>
        <p:spPr>
          <a:xfrm>
            <a:off x="10001249" y="116477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1AEFE60A-11FD-403F-8F69-64BAA4AE938A}"/>
              </a:ext>
            </a:extLst>
          </p:cNvPr>
          <p:cNvSpPr/>
          <p:nvPr/>
        </p:nvSpPr>
        <p:spPr>
          <a:xfrm>
            <a:off x="-105673" y="-68366"/>
            <a:ext cx="7711430" cy="7016097"/>
          </a:xfrm>
          <a:custGeom>
            <a:avLst/>
            <a:gdLst/>
            <a:ahLst/>
            <a:cxnLst/>
            <a:rect l="l" t="t" r="r" b="b"/>
            <a:pathLst>
              <a:path w="4482924" h="881039">
                <a:moveTo>
                  <a:pt x="0" y="0"/>
                </a:moveTo>
                <a:lnTo>
                  <a:pt x="4482924" y="0"/>
                </a:lnTo>
                <a:lnTo>
                  <a:pt x="4482924" y="881039"/>
                </a:lnTo>
                <a:lnTo>
                  <a:pt x="0" y="881039"/>
                </a:lnTo>
                <a:close/>
              </a:path>
            </a:pathLst>
          </a:custGeom>
          <a:solidFill>
            <a:srgbClr val="005793"/>
          </a:solidFill>
        </p:spPr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FA736850-1174-446A-A7BE-301FFDF59232}"/>
              </a:ext>
            </a:extLst>
          </p:cNvPr>
          <p:cNvSpPr/>
          <p:nvPr/>
        </p:nvSpPr>
        <p:spPr>
          <a:xfrm>
            <a:off x="10001249" y="116477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6476547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458E46-1E11-42A2-AC11-05E95F735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7605"/>
            <a:ext cx="10515600" cy="834942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14C09F-8DB0-4301-AF4A-C1103EE6F9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B85B27-2F06-4D79-86DF-1D54FBF067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 dirty="0"/>
          </a:p>
        </p:txBody>
      </p:sp>
      <p:sp>
        <p:nvSpPr>
          <p:cNvPr id="5" name="Freeform 12">
            <a:extLst>
              <a:ext uri="{FF2B5EF4-FFF2-40B4-BE49-F238E27FC236}">
                <a16:creationId xmlns:a16="http://schemas.microsoft.com/office/drawing/2014/main" id="{76C9AE39-6973-436B-99D6-C5E7BEFCDF0D}"/>
              </a:ext>
            </a:extLst>
          </p:cNvPr>
          <p:cNvSpPr/>
          <p:nvPr/>
        </p:nvSpPr>
        <p:spPr>
          <a:xfrm>
            <a:off x="9871408" y="295820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12">
            <a:extLst>
              <a:ext uri="{FF2B5EF4-FFF2-40B4-BE49-F238E27FC236}">
                <a16:creationId xmlns:a16="http://schemas.microsoft.com/office/drawing/2014/main" id="{2367E405-CD83-46A9-8BCE-1FD1F1C2E07D}"/>
              </a:ext>
            </a:extLst>
          </p:cNvPr>
          <p:cNvSpPr/>
          <p:nvPr/>
        </p:nvSpPr>
        <p:spPr>
          <a:xfrm>
            <a:off x="9871408" y="295820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9D901D7-AA53-4996-8CDA-2B09074A0E9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V="1">
            <a:off x="-96252" y="6658432"/>
            <a:ext cx="12536904" cy="29582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98850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6FFFB04B-F90A-47B8-B24E-F65D39456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441" y="731332"/>
            <a:ext cx="12536904" cy="107202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54A4149-5270-4EAC-BC23-D63E5828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64589"/>
            <a:ext cx="10515600" cy="1022351"/>
          </a:xfrm>
        </p:spPr>
        <p:txBody>
          <a:bodyPr>
            <a:noAutofit/>
          </a:bodyPr>
          <a:lstStyle>
            <a:lvl1pPr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2BDEA1-C006-4F08-99E4-628E72CCD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49604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5BAFD08-55DB-4795-BF2E-8A0FEDC53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73516"/>
            <a:ext cx="5157787" cy="3684588"/>
          </a:xfr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31E2664-0A8E-495B-A0D7-1611DBBB0B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49604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31E8E34-AD71-4E11-A636-02F246BF2C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73516"/>
            <a:ext cx="5183188" cy="3684588"/>
          </a:xfr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 dirty="0"/>
          </a:p>
        </p:txBody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C737987D-4C6A-4079-AE75-152A845699F3}"/>
              </a:ext>
            </a:extLst>
          </p:cNvPr>
          <p:cNvSpPr/>
          <p:nvPr/>
        </p:nvSpPr>
        <p:spPr>
          <a:xfrm>
            <a:off x="10001249" y="116477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C1726C8-278A-4637-908F-46C3D229D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441" y="731332"/>
            <a:ext cx="12536904" cy="1072024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19EB693E-1A95-4BC5-B90F-5E0D528FE474}"/>
              </a:ext>
            </a:extLst>
          </p:cNvPr>
          <p:cNvSpPr/>
          <p:nvPr/>
        </p:nvSpPr>
        <p:spPr>
          <a:xfrm>
            <a:off x="10001249" y="116477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995917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">
            <a:extLst>
              <a:ext uri="{FF2B5EF4-FFF2-40B4-BE49-F238E27FC236}">
                <a16:creationId xmlns:a16="http://schemas.microsoft.com/office/drawing/2014/main" id="{AA496422-93DD-405B-9023-950AEE3A2F8D}"/>
              </a:ext>
            </a:extLst>
          </p:cNvPr>
          <p:cNvGrpSpPr/>
          <p:nvPr/>
        </p:nvGrpSpPr>
        <p:grpSpPr>
          <a:xfrm rot="-10800000">
            <a:off x="-7944" y="1603634"/>
            <a:ext cx="8334377" cy="2939791"/>
            <a:chOff x="0" y="-38100"/>
            <a:chExt cx="3631679" cy="937712"/>
          </a:xfrm>
          <a:solidFill>
            <a:srgbClr val="00558F"/>
          </a:solidFill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41174D81-1983-4C7A-8BB8-0BB58DCCAB00}"/>
                </a:ext>
              </a:extLst>
            </p:cNvPr>
            <p:cNvSpPr/>
            <p:nvPr/>
          </p:nvSpPr>
          <p:spPr>
            <a:xfrm>
              <a:off x="0" y="0"/>
              <a:ext cx="3631679" cy="876956"/>
            </a:xfrm>
            <a:custGeom>
              <a:avLst/>
              <a:gdLst/>
              <a:ahLst/>
              <a:cxnLst/>
              <a:rect l="l" t="t" r="r" b="b"/>
              <a:pathLst>
                <a:path w="3631679" h="899612">
                  <a:moveTo>
                    <a:pt x="0" y="0"/>
                  </a:moveTo>
                  <a:lnTo>
                    <a:pt x="3631679" y="0"/>
                  </a:lnTo>
                  <a:lnTo>
                    <a:pt x="3631679" y="899612"/>
                  </a:lnTo>
                  <a:lnTo>
                    <a:pt x="0" y="899612"/>
                  </a:lnTo>
                  <a:close/>
                </a:path>
              </a:pathLst>
            </a:custGeom>
            <a:grpFill/>
          </p:spPr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F075C161-82AF-4521-93AA-AC9F48864277}"/>
                </a:ext>
              </a:extLst>
            </p:cNvPr>
            <p:cNvSpPr txBox="1"/>
            <p:nvPr/>
          </p:nvSpPr>
          <p:spPr>
            <a:xfrm>
              <a:off x="0" y="-38100"/>
              <a:ext cx="3631679" cy="93771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88869838-362C-4558-A358-C8C8C7C50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05326"/>
            <a:ext cx="9028112" cy="976134"/>
          </a:xfrm>
        </p:spPr>
        <p:txBody>
          <a:bodyPr anchor="b"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623D32-21B3-4FCD-B625-57E76EB777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34374" y="1610889"/>
            <a:ext cx="3605515" cy="52471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B3774A-25BC-4C0C-B300-179F113ACA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745647"/>
            <a:ext cx="7176444" cy="260727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grpSp>
        <p:nvGrpSpPr>
          <p:cNvPr id="13" name="Group 7">
            <a:extLst>
              <a:ext uri="{FF2B5EF4-FFF2-40B4-BE49-F238E27FC236}">
                <a16:creationId xmlns:a16="http://schemas.microsoft.com/office/drawing/2014/main" id="{5308EB28-249C-4614-9A6B-5D8C07B96CD2}"/>
              </a:ext>
            </a:extLst>
          </p:cNvPr>
          <p:cNvGrpSpPr/>
          <p:nvPr/>
        </p:nvGrpSpPr>
        <p:grpSpPr>
          <a:xfrm>
            <a:off x="742634" y="1698022"/>
            <a:ext cx="68577" cy="2702120"/>
            <a:chOff x="0" y="0"/>
            <a:chExt cx="12543" cy="545357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A81D1C98-3E32-4F44-8216-81A4AB0D56CA}"/>
                </a:ext>
              </a:extLst>
            </p:cNvPr>
            <p:cNvSpPr/>
            <p:nvPr/>
          </p:nvSpPr>
          <p:spPr>
            <a:xfrm>
              <a:off x="0" y="0"/>
              <a:ext cx="12543" cy="545357"/>
            </a:xfrm>
            <a:custGeom>
              <a:avLst/>
              <a:gdLst/>
              <a:ahLst/>
              <a:cxnLst/>
              <a:rect l="l" t="t" r="r" b="b"/>
              <a:pathLst>
                <a:path w="12543" h="545357">
                  <a:moveTo>
                    <a:pt x="0" y="0"/>
                  </a:moveTo>
                  <a:lnTo>
                    <a:pt x="12543" y="0"/>
                  </a:lnTo>
                  <a:lnTo>
                    <a:pt x="12543" y="545357"/>
                  </a:lnTo>
                  <a:lnTo>
                    <a:pt x="0" y="545357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3286389E-FF9C-4520-A831-B95BC94FEEFA}"/>
                </a:ext>
              </a:extLst>
            </p:cNvPr>
            <p:cNvSpPr txBox="1"/>
            <p:nvPr/>
          </p:nvSpPr>
          <p:spPr>
            <a:xfrm>
              <a:off x="0" y="-19050"/>
              <a:ext cx="12543" cy="564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0" name="Freeform 12">
            <a:extLst>
              <a:ext uri="{FF2B5EF4-FFF2-40B4-BE49-F238E27FC236}">
                <a16:creationId xmlns:a16="http://schemas.microsoft.com/office/drawing/2014/main" id="{E01CBEC8-FA5F-4FE9-9CB5-6C82CE61F2F8}"/>
              </a:ext>
            </a:extLst>
          </p:cNvPr>
          <p:cNvSpPr/>
          <p:nvPr/>
        </p:nvSpPr>
        <p:spPr>
          <a:xfrm>
            <a:off x="9991724" y="183152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1" name="Marcador de texto 3">
            <a:extLst>
              <a:ext uri="{FF2B5EF4-FFF2-40B4-BE49-F238E27FC236}">
                <a16:creationId xmlns:a16="http://schemas.microsoft.com/office/drawing/2014/main" id="{8FECF969-2F99-4A70-B627-B8FB67F9ABCF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839788" y="4695082"/>
            <a:ext cx="7176445" cy="202308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grpSp>
        <p:nvGrpSpPr>
          <p:cNvPr id="32" name="Group 7">
            <a:extLst>
              <a:ext uri="{FF2B5EF4-FFF2-40B4-BE49-F238E27FC236}">
                <a16:creationId xmlns:a16="http://schemas.microsoft.com/office/drawing/2014/main" id="{A3B8A650-BC6C-4F88-BE21-BA7B39A9985B}"/>
              </a:ext>
            </a:extLst>
          </p:cNvPr>
          <p:cNvGrpSpPr/>
          <p:nvPr/>
        </p:nvGrpSpPr>
        <p:grpSpPr>
          <a:xfrm>
            <a:off x="742634" y="4705016"/>
            <a:ext cx="68577" cy="2023088"/>
            <a:chOff x="0" y="0"/>
            <a:chExt cx="12543" cy="545357"/>
          </a:xfrm>
          <a:solidFill>
            <a:srgbClr val="00558F"/>
          </a:solidFill>
        </p:grpSpPr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A4D34F9D-B57D-4AB3-A165-D087137DD80B}"/>
                </a:ext>
              </a:extLst>
            </p:cNvPr>
            <p:cNvSpPr/>
            <p:nvPr/>
          </p:nvSpPr>
          <p:spPr>
            <a:xfrm>
              <a:off x="0" y="0"/>
              <a:ext cx="12543" cy="545357"/>
            </a:xfrm>
            <a:custGeom>
              <a:avLst/>
              <a:gdLst/>
              <a:ahLst/>
              <a:cxnLst/>
              <a:rect l="l" t="t" r="r" b="b"/>
              <a:pathLst>
                <a:path w="12543" h="545357">
                  <a:moveTo>
                    <a:pt x="0" y="0"/>
                  </a:moveTo>
                  <a:lnTo>
                    <a:pt x="12543" y="0"/>
                  </a:lnTo>
                  <a:lnTo>
                    <a:pt x="12543" y="545357"/>
                  </a:lnTo>
                  <a:lnTo>
                    <a:pt x="0" y="545357"/>
                  </a:ln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</p:sp>
        <p:sp>
          <p:nvSpPr>
            <p:cNvPr id="34" name="TextBox 9">
              <a:extLst>
                <a:ext uri="{FF2B5EF4-FFF2-40B4-BE49-F238E27FC236}">
                  <a16:creationId xmlns:a16="http://schemas.microsoft.com/office/drawing/2014/main" id="{CA985BA5-BA69-4EDF-AFB4-9CE0318F56C4}"/>
                </a:ext>
              </a:extLst>
            </p:cNvPr>
            <p:cNvSpPr txBox="1"/>
            <p:nvPr/>
          </p:nvSpPr>
          <p:spPr>
            <a:xfrm>
              <a:off x="0" y="-19050"/>
              <a:ext cx="12543" cy="56440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2210863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:a16="http://schemas.microsoft.com/office/drawing/2014/main" id="{4596F1C4-E4E4-472C-89CC-5D3450DE8D7B}"/>
              </a:ext>
            </a:extLst>
          </p:cNvPr>
          <p:cNvSpPr/>
          <p:nvPr/>
        </p:nvSpPr>
        <p:spPr>
          <a:xfrm>
            <a:off x="0" y="764909"/>
            <a:ext cx="12268200" cy="1073651"/>
          </a:xfrm>
          <a:custGeom>
            <a:avLst/>
            <a:gdLst/>
            <a:ahLst/>
            <a:cxnLst/>
            <a:rect l="l" t="t" r="r" b="b"/>
            <a:pathLst>
              <a:path w="4482924" h="881039">
                <a:moveTo>
                  <a:pt x="0" y="0"/>
                </a:moveTo>
                <a:lnTo>
                  <a:pt x="4482924" y="0"/>
                </a:lnTo>
                <a:lnTo>
                  <a:pt x="4482924" y="881039"/>
                </a:lnTo>
                <a:lnTo>
                  <a:pt x="0" y="881039"/>
                </a:lnTo>
                <a:close/>
              </a:path>
            </a:pathLst>
          </a:custGeom>
          <a:solidFill>
            <a:srgbClr val="ED2127"/>
          </a:solidFill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8869838-362C-4558-A358-C8C8C7C50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3" y="751974"/>
            <a:ext cx="7285037" cy="1073651"/>
          </a:xfrm>
        </p:spPr>
        <p:txBody>
          <a:bodyPr anchor="b">
            <a:noAutofit/>
          </a:bodyPr>
          <a:lstStyle>
            <a:lvl1pPr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623D32-21B3-4FCD-B625-57E76EB777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34374" y="764909"/>
            <a:ext cx="3605515" cy="609309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B3774A-25BC-4C0C-B300-179F113ACA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47874"/>
            <a:ext cx="7176444" cy="4371975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0" name="Freeform 12">
            <a:extLst>
              <a:ext uri="{FF2B5EF4-FFF2-40B4-BE49-F238E27FC236}">
                <a16:creationId xmlns:a16="http://schemas.microsoft.com/office/drawing/2014/main" id="{E01CBEC8-FA5F-4FE9-9CB5-6C82CE61F2F8}"/>
              </a:ext>
            </a:extLst>
          </p:cNvPr>
          <p:cNvSpPr/>
          <p:nvPr/>
        </p:nvSpPr>
        <p:spPr>
          <a:xfrm>
            <a:off x="10001249" y="116477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9835895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:a16="http://schemas.microsoft.com/office/drawing/2014/main" id="{4596F1C4-E4E4-472C-89CC-5D3450DE8D7B}"/>
              </a:ext>
            </a:extLst>
          </p:cNvPr>
          <p:cNvSpPr/>
          <p:nvPr/>
        </p:nvSpPr>
        <p:spPr>
          <a:xfrm>
            <a:off x="-105673" y="-68366"/>
            <a:ext cx="7711430" cy="7016097"/>
          </a:xfrm>
          <a:custGeom>
            <a:avLst/>
            <a:gdLst/>
            <a:ahLst/>
            <a:cxnLst/>
            <a:rect l="l" t="t" r="r" b="b"/>
            <a:pathLst>
              <a:path w="4482924" h="881039">
                <a:moveTo>
                  <a:pt x="0" y="0"/>
                </a:moveTo>
                <a:lnTo>
                  <a:pt x="4482924" y="0"/>
                </a:lnTo>
                <a:lnTo>
                  <a:pt x="4482924" y="881039"/>
                </a:lnTo>
                <a:lnTo>
                  <a:pt x="0" y="881039"/>
                </a:lnTo>
                <a:close/>
              </a:path>
            </a:pathLst>
          </a:custGeom>
          <a:solidFill>
            <a:srgbClr val="005793"/>
          </a:solidFill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8869838-362C-4558-A358-C8C8C7C50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4" y="438152"/>
            <a:ext cx="6365295" cy="885322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623D32-21B3-4FCD-B625-57E76EB777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85220" y="764909"/>
            <a:ext cx="4154670" cy="609309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B3774A-25BC-4C0C-B300-179F113ACA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64106"/>
            <a:ext cx="6355771" cy="485574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30" name="Freeform 12">
            <a:extLst>
              <a:ext uri="{FF2B5EF4-FFF2-40B4-BE49-F238E27FC236}">
                <a16:creationId xmlns:a16="http://schemas.microsoft.com/office/drawing/2014/main" id="{E01CBEC8-FA5F-4FE9-9CB5-6C82CE61F2F8}"/>
              </a:ext>
            </a:extLst>
          </p:cNvPr>
          <p:cNvSpPr/>
          <p:nvPr/>
        </p:nvSpPr>
        <p:spPr>
          <a:xfrm>
            <a:off x="10001249" y="116477"/>
            <a:ext cx="1948165" cy="635497"/>
          </a:xfrm>
          <a:custGeom>
            <a:avLst/>
            <a:gdLst/>
            <a:ahLst/>
            <a:cxnLst/>
            <a:rect l="l" t="t" r="r" b="b"/>
            <a:pathLst>
              <a:path w="3000818" h="980640">
                <a:moveTo>
                  <a:pt x="0" y="0"/>
                </a:moveTo>
                <a:lnTo>
                  <a:pt x="3000818" y="0"/>
                </a:lnTo>
                <a:lnTo>
                  <a:pt x="3000818" y="980641"/>
                </a:lnTo>
                <a:lnTo>
                  <a:pt x="0" y="9806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27374903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positiva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id="{B6E1D0E4-29BA-419D-A82B-282DB2781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101" y="-133349"/>
            <a:ext cx="12568601" cy="7062940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22AEA71E-9D03-4FA4-834C-EB6E7AF21504}"/>
              </a:ext>
            </a:extLst>
          </p:cNvPr>
          <p:cNvSpPr/>
          <p:nvPr/>
        </p:nvSpPr>
        <p:spPr>
          <a:xfrm>
            <a:off x="-186101" y="-133349"/>
            <a:ext cx="12568601" cy="7062940"/>
          </a:xfrm>
          <a:prstGeom prst="rect">
            <a:avLst/>
          </a:prstGeom>
          <a:solidFill>
            <a:srgbClr val="00206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13" name="Group 3">
            <a:extLst>
              <a:ext uri="{FF2B5EF4-FFF2-40B4-BE49-F238E27FC236}">
                <a16:creationId xmlns:a16="http://schemas.microsoft.com/office/drawing/2014/main" id="{07A70497-2F52-4DF1-AB37-31A8484D245C}"/>
              </a:ext>
            </a:extLst>
          </p:cNvPr>
          <p:cNvGrpSpPr/>
          <p:nvPr/>
        </p:nvGrpSpPr>
        <p:grpSpPr>
          <a:xfrm rot="-5511595">
            <a:off x="9193740" y="-986786"/>
            <a:ext cx="5373902" cy="2823953"/>
            <a:chOff x="0" y="0"/>
            <a:chExt cx="660400" cy="330200"/>
          </a:xfrm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1A504956-A632-4A87-B395-9AB4B32CEAA7}"/>
                </a:ext>
              </a:extLst>
            </p:cNvPr>
            <p:cNvSpPr/>
            <p:nvPr/>
          </p:nvSpPr>
          <p:spPr>
            <a:xfrm>
              <a:off x="0" y="0"/>
              <a:ext cx="660400" cy="330200"/>
            </a:xfrm>
            <a:custGeom>
              <a:avLst/>
              <a:gdLst/>
              <a:ahLst/>
              <a:cxnLst/>
              <a:rect l="l" t="t" r="r" b="b"/>
              <a:pathLst>
                <a:path w="660400" h="330200">
                  <a:moveTo>
                    <a:pt x="660400" y="330200"/>
                  </a:moveTo>
                  <a:cubicBezTo>
                    <a:pt x="660400" y="150345"/>
                    <a:pt x="510055" y="0"/>
                    <a:pt x="330200" y="0"/>
                  </a:cubicBezTo>
                  <a:cubicBezTo>
                    <a:pt x="150345" y="0"/>
                    <a:pt x="0" y="150345"/>
                    <a:pt x="0" y="330200"/>
                  </a:cubicBezTo>
                  <a:lnTo>
                    <a:pt x="183347" y="330200"/>
                  </a:lnTo>
                  <a:cubicBezTo>
                    <a:pt x="183347" y="250212"/>
                    <a:pt x="250212" y="183347"/>
                    <a:pt x="330200" y="183347"/>
                  </a:cubicBezTo>
                  <a:cubicBezTo>
                    <a:pt x="410188" y="183347"/>
                    <a:pt x="477053" y="250212"/>
                    <a:pt x="477053" y="330200"/>
                  </a:cubicBezTo>
                  <a:lnTo>
                    <a:pt x="660400" y="330200"/>
                  </a:lnTo>
                  <a:close/>
                </a:path>
              </a:pathLst>
            </a:custGeom>
            <a:solidFill>
              <a:srgbClr val="ED2127">
                <a:alpha val="75686"/>
              </a:srgbClr>
            </a:solidFill>
          </p:spPr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BE655790-54BF-48EA-A798-F9F91CE83493}"/>
                </a:ext>
              </a:extLst>
            </p:cNvPr>
            <p:cNvSpPr txBox="1"/>
            <p:nvPr/>
          </p:nvSpPr>
          <p:spPr>
            <a:xfrm>
              <a:off x="127000" y="25400"/>
              <a:ext cx="406400" cy="165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9" name="Group 9">
            <a:extLst>
              <a:ext uri="{FF2B5EF4-FFF2-40B4-BE49-F238E27FC236}">
                <a16:creationId xmlns:a16="http://schemas.microsoft.com/office/drawing/2014/main" id="{F40CEB6F-33F3-4995-91BA-5DFC2AE98D9A}"/>
              </a:ext>
            </a:extLst>
          </p:cNvPr>
          <p:cNvGrpSpPr/>
          <p:nvPr/>
        </p:nvGrpSpPr>
        <p:grpSpPr>
          <a:xfrm rot="5400000">
            <a:off x="-2108435" y="5918434"/>
            <a:ext cx="5521291" cy="2637924"/>
            <a:chOff x="0" y="0"/>
            <a:chExt cx="660400" cy="330200"/>
          </a:xfrm>
        </p:grpSpPr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D90D83B0-1E85-4E58-A739-F128AF9AF6E1}"/>
                </a:ext>
              </a:extLst>
            </p:cNvPr>
            <p:cNvSpPr/>
            <p:nvPr/>
          </p:nvSpPr>
          <p:spPr>
            <a:xfrm>
              <a:off x="0" y="0"/>
              <a:ext cx="660400" cy="330200"/>
            </a:xfrm>
            <a:custGeom>
              <a:avLst/>
              <a:gdLst/>
              <a:ahLst/>
              <a:cxnLst/>
              <a:rect l="l" t="t" r="r" b="b"/>
              <a:pathLst>
                <a:path w="660400" h="330200">
                  <a:moveTo>
                    <a:pt x="660400" y="330200"/>
                  </a:moveTo>
                  <a:cubicBezTo>
                    <a:pt x="660400" y="150345"/>
                    <a:pt x="510055" y="0"/>
                    <a:pt x="330200" y="0"/>
                  </a:cubicBezTo>
                  <a:cubicBezTo>
                    <a:pt x="150345" y="0"/>
                    <a:pt x="0" y="150345"/>
                    <a:pt x="0" y="330200"/>
                  </a:cubicBezTo>
                  <a:lnTo>
                    <a:pt x="183347" y="330200"/>
                  </a:lnTo>
                  <a:cubicBezTo>
                    <a:pt x="183347" y="250212"/>
                    <a:pt x="250212" y="183347"/>
                    <a:pt x="330200" y="183347"/>
                  </a:cubicBezTo>
                  <a:cubicBezTo>
                    <a:pt x="410188" y="183347"/>
                    <a:pt x="477053" y="250212"/>
                    <a:pt x="477053" y="330200"/>
                  </a:cubicBezTo>
                  <a:lnTo>
                    <a:pt x="660400" y="330200"/>
                  </a:lnTo>
                  <a:close/>
                </a:path>
              </a:pathLst>
            </a:custGeom>
            <a:solidFill>
              <a:srgbClr val="FDDB2E">
                <a:alpha val="75686"/>
              </a:srgbClr>
            </a:solidFill>
          </p:spPr>
        </p:sp>
        <p:sp>
          <p:nvSpPr>
            <p:cNvPr id="21" name="TextBox 11">
              <a:extLst>
                <a:ext uri="{FF2B5EF4-FFF2-40B4-BE49-F238E27FC236}">
                  <a16:creationId xmlns:a16="http://schemas.microsoft.com/office/drawing/2014/main" id="{437C34DB-12DC-4973-87E0-2301E0B25AE6}"/>
                </a:ext>
              </a:extLst>
            </p:cNvPr>
            <p:cNvSpPr txBox="1"/>
            <p:nvPr/>
          </p:nvSpPr>
          <p:spPr>
            <a:xfrm>
              <a:off x="127000" y="25400"/>
              <a:ext cx="406400" cy="165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2F938652-EF6C-4EC6-9A15-B544E28F1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049739"/>
            <a:ext cx="9788560" cy="281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309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83EE7D-DF91-4142-86EB-3A6F57B20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49888C3-84D5-4358-B885-BFED1C5458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7853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B4F74CA-8930-499D-934A-F31DB653DD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2766CB6-68E3-4F90-B0E2-A64FEC26B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8059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DC5676F-3584-4FEE-A35C-24C92E7D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E029A9-9F09-4DE4-A855-887C40C73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2956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tfip.edu.co/el-sistema-integrado-de-gestion-del-itfip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tfip.edu.co/el-sistema-integrado-de-gestion-del-itfip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tfip.edu.co/el-sistema-integrado-de-gestion-del-itfip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tfip.edu.co/el-sistema-integrado-de-gestion-del-itfip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tfip.edu.co/el-sistema-integrado-de-gestion-del-itfip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tfip.edu.co/el-sistema-integrado-de-gestion-del-itfip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tfip.edu.co/el-sistema-integrado-de-gestion-del-itfip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tfip.edu.co/el-sistema-integrado-de-gestion-del-itfip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1;p1">
            <a:extLst>
              <a:ext uri="{FF2B5EF4-FFF2-40B4-BE49-F238E27FC236}">
                <a16:creationId xmlns:a16="http://schemas.microsoft.com/office/drawing/2014/main" id="{1068FD4F-74A5-B347-8875-8A5CA21B52C1}"/>
              </a:ext>
            </a:extLst>
          </p:cNvPr>
          <p:cNvSpPr txBox="1"/>
          <p:nvPr/>
        </p:nvSpPr>
        <p:spPr>
          <a:xfrm>
            <a:off x="4874368" y="372861"/>
            <a:ext cx="4800682" cy="1089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i="0" dirty="0">
                <a:solidFill>
                  <a:srgbClr val="002060"/>
                </a:solidFill>
                <a:effectLst/>
                <a:latin typeface="docs-Roboto"/>
              </a:rPr>
              <a:t>X CONGRESO NACIONAL Y IX INTERNACIONAL DE INGENIERÍA 2026 “Conectando ingenierías para un futuro humano, digital y sostenible."</a:t>
            </a:r>
            <a:endParaRPr sz="1600" b="1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57;p1">
            <a:extLst>
              <a:ext uri="{FF2B5EF4-FFF2-40B4-BE49-F238E27FC236}">
                <a16:creationId xmlns:a16="http://schemas.microsoft.com/office/drawing/2014/main" id="{B3C0268D-2B67-8A40-6395-EC466311C91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95517" y="2042673"/>
            <a:ext cx="7801329" cy="2772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Arial"/>
              <a:buNone/>
            </a:pPr>
            <a:r>
              <a:rPr lang="es-CO" sz="4400" b="1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TÍTULO PROYECTO</a:t>
            </a:r>
            <a:endParaRPr sz="32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58;p1">
            <a:extLst>
              <a:ext uri="{FF2B5EF4-FFF2-40B4-BE49-F238E27FC236}">
                <a16:creationId xmlns:a16="http://schemas.microsoft.com/office/drawing/2014/main" id="{FE978DD9-352D-6A5D-5A25-52E5E0175CF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11560" y="4876112"/>
            <a:ext cx="7801329" cy="845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</a:pPr>
            <a:r>
              <a:rPr lang="es-CO" sz="2800" b="1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Ponentes:</a:t>
            </a:r>
            <a:endParaRPr sz="2800" b="1" dirty="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59;p1">
            <a:extLst>
              <a:ext uri="{FF2B5EF4-FFF2-40B4-BE49-F238E27FC236}">
                <a16:creationId xmlns:a16="http://schemas.microsoft.com/office/drawing/2014/main" id="{EC795D93-C0BF-F108-9ACB-E43C45D82919}"/>
              </a:ext>
            </a:extLst>
          </p:cNvPr>
          <p:cNvSpPr txBox="1"/>
          <p:nvPr/>
        </p:nvSpPr>
        <p:spPr>
          <a:xfrm>
            <a:off x="3587752" y="5993244"/>
            <a:ext cx="2629477" cy="30023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</a:pPr>
            <a:r>
              <a:rPr lang="es-CO" dirty="0">
                <a:solidFill>
                  <a:schemeClr val="accent4"/>
                </a:solidFill>
              </a:rPr>
              <a:t>Mayo 22 2026</a:t>
            </a:r>
            <a:endParaRPr dirty="0">
              <a:solidFill>
                <a:schemeClr val="accent4"/>
              </a:solidFill>
            </a:endParaRPr>
          </a:p>
        </p:txBody>
      </p:sp>
      <p:pic>
        <p:nvPicPr>
          <p:cNvPr id="11" name="Google Shape;162;p1">
            <a:extLst>
              <a:ext uri="{FF2B5EF4-FFF2-40B4-BE49-F238E27FC236}">
                <a16:creationId xmlns:a16="http://schemas.microsoft.com/office/drawing/2014/main" id="{E141C039-9D18-46BC-B9A8-8E6DC8F0DB4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797420" y="5450040"/>
            <a:ext cx="1394580" cy="1359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2538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"/>
          <p:cNvSpPr txBox="1"/>
          <p:nvPr/>
        </p:nvSpPr>
        <p:spPr>
          <a:xfrm>
            <a:off x="1099904" y="654927"/>
            <a:ext cx="10181966" cy="1133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es-CO" sz="2800" b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68" name="Google Shape;168;p2"/>
          <p:cNvSpPr txBox="1"/>
          <p:nvPr/>
        </p:nvSpPr>
        <p:spPr>
          <a:xfrm>
            <a:off x="890959" y="2154482"/>
            <a:ext cx="6093228" cy="3629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699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s-CO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</a:t>
            </a:r>
            <a:endParaRPr dirty="0"/>
          </a:p>
          <a:p>
            <a:pPr marL="469900" marR="0" lvl="0" indent="-4572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s-CO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9900" marR="0" lvl="0" indent="-4572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s-CO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Planteamiento del problema</a:t>
            </a:r>
            <a:endParaRPr dirty="0"/>
          </a:p>
          <a:p>
            <a:pPr marL="469900" marR="0" lvl="0" indent="-4572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s-CO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Objetivos generales y específicos</a:t>
            </a:r>
            <a:endParaRPr dirty="0"/>
          </a:p>
          <a:p>
            <a:pPr marL="469900" marR="0" lvl="0" indent="-4572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s-CO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Materiales y Métodos </a:t>
            </a:r>
            <a:endParaRPr dirty="0"/>
          </a:p>
          <a:p>
            <a:pPr marL="469900" marR="0" lvl="0" indent="-4572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s-CO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Resultados/Avances</a:t>
            </a:r>
            <a:endParaRPr dirty="0"/>
          </a:p>
          <a:p>
            <a:pPr marL="469900" marR="0" lvl="0" indent="-4572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s-CO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Conclusiones </a:t>
            </a:r>
            <a:endParaRPr dirty="0"/>
          </a:p>
          <a:p>
            <a:pPr marL="469900" marR="0" lvl="0" indent="-4572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s-CO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Referencias  Bibliográficas </a:t>
            </a:r>
            <a:endParaRPr dirty="0"/>
          </a:p>
        </p:txBody>
      </p:sp>
      <p:sp>
        <p:nvSpPr>
          <p:cNvPr id="169" name="Google Shape;169;p2"/>
          <p:cNvSpPr txBox="1"/>
          <p:nvPr/>
        </p:nvSpPr>
        <p:spPr>
          <a:xfrm>
            <a:off x="4613217" y="1074319"/>
            <a:ext cx="296556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1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Contenido</a:t>
            </a:r>
            <a:endParaRPr sz="28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"/>
          <p:cNvSpPr txBox="1"/>
          <p:nvPr/>
        </p:nvSpPr>
        <p:spPr>
          <a:xfrm>
            <a:off x="614708" y="2432513"/>
            <a:ext cx="10181966" cy="1133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es-CO" sz="28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s-CO" sz="40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1. TITULO</a:t>
            </a:r>
            <a:endParaRPr/>
          </a:p>
        </p:txBody>
      </p:sp>
      <p:sp>
        <p:nvSpPr>
          <p:cNvPr id="176" name="Google Shape;176;p3"/>
          <p:cNvSpPr txBox="1"/>
          <p:nvPr/>
        </p:nvSpPr>
        <p:spPr>
          <a:xfrm>
            <a:off x="4219577" y="6061036"/>
            <a:ext cx="72041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https://itfip.edu.co/el-sistema-integrado-de-gestion-del-itfip/</a:t>
            </a:r>
            <a:endParaRPr sz="1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"/>
          <p:cNvSpPr txBox="1"/>
          <p:nvPr/>
        </p:nvSpPr>
        <p:spPr>
          <a:xfrm>
            <a:off x="398578" y="519965"/>
            <a:ext cx="10181966" cy="1133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es-CO" sz="28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s-CO" sz="40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2. INTRODUCCION</a:t>
            </a:r>
            <a:endParaRPr/>
          </a:p>
        </p:txBody>
      </p:sp>
      <p:sp>
        <p:nvSpPr>
          <p:cNvPr id="183" name="Google Shape;183;p4"/>
          <p:cNvSpPr txBox="1"/>
          <p:nvPr/>
        </p:nvSpPr>
        <p:spPr>
          <a:xfrm>
            <a:off x="4219577" y="6061036"/>
            <a:ext cx="72041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https://itfip.edu.co/el-sistema-integrado-de-gestion-del-itfip/</a:t>
            </a:r>
            <a:endParaRPr sz="1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"/>
          <p:cNvSpPr txBox="1"/>
          <p:nvPr/>
        </p:nvSpPr>
        <p:spPr>
          <a:xfrm>
            <a:off x="188129" y="683476"/>
            <a:ext cx="11025109" cy="1133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es-CO" sz="28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s-CO" sz="40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3. PLANTEAMIENTO DEL PROBLEMA</a:t>
            </a:r>
            <a:endParaRPr dirty="0"/>
          </a:p>
        </p:txBody>
      </p:sp>
      <p:sp>
        <p:nvSpPr>
          <p:cNvPr id="190" name="Google Shape;190;p5"/>
          <p:cNvSpPr txBox="1"/>
          <p:nvPr/>
        </p:nvSpPr>
        <p:spPr>
          <a:xfrm>
            <a:off x="4219577" y="6061036"/>
            <a:ext cx="72041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https://itfip.edu.co/el-sistema-integrado-de-gestion-del-itfip/</a:t>
            </a:r>
            <a:endParaRPr sz="1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"/>
          <p:cNvSpPr txBox="1"/>
          <p:nvPr/>
        </p:nvSpPr>
        <p:spPr>
          <a:xfrm>
            <a:off x="398578" y="519965"/>
            <a:ext cx="10181966" cy="1133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es-CO" sz="28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s-CO" sz="40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4. OBJETIVOS</a:t>
            </a:r>
            <a:endParaRPr/>
          </a:p>
        </p:txBody>
      </p:sp>
      <p:sp>
        <p:nvSpPr>
          <p:cNvPr id="197" name="Google Shape;197;p6"/>
          <p:cNvSpPr txBox="1"/>
          <p:nvPr/>
        </p:nvSpPr>
        <p:spPr>
          <a:xfrm>
            <a:off x="4219577" y="6061036"/>
            <a:ext cx="72041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https://itfip.edu.co/el-sistema-integrado-de-gestion-del-itfip/</a:t>
            </a:r>
            <a:endParaRPr sz="1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"/>
          <p:cNvSpPr txBox="1"/>
          <p:nvPr/>
        </p:nvSpPr>
        <p:spPr>
          <a:xfrm>
            <a:off x="398578" y="519965"/>
            <a:ext cx="10181966" cy="1133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es-CO" sz="28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s-CO" sz="40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5. MATERIALES Y METODOS</a:t>
            </a:r>
            <a:endParaRPr/>
          </a:p>
        </p:txBody>
      </p:sp>
      <p:sp>
        <p:nvSpPr>
          <p:cNvPr id="204" name="Google Shape;204;p7"/>
          <p:cNvSpPr txBox="1"/>
          <p:nvPr/>
        </p:nvSpPr>
        <p:spPr>
          <a:xfrm>
            <a:off x="4219577" y="6061036"/>
            <a:ext cx="72041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https://itfip.edu.co/el-sistema-integrado-de-gestion-del-itfip/</a:t>
            </a:r>
            <a:endParaRPr sz="1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"/>
          <p:cNvSpPr txBox="1"/>
          <p:nvPr/>
        </p:nvSpPr>
        <p:spPr>
          <a:xfrm>
            <a:off x="398578" y="519965"/>
            <a:ext cx="10181966" cy="1133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es-CO" sz="28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s-CO" sz="40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6. CONCLUSIONES</a:t>
            </a:r>
            <a:endParaRPr/>
          </a:p>
        </p:txBody>
      </p:sp>
      <p:sp>
        <p:nvSpPr>
          <p:cNvPr id="211" name="Google Shape;211;p8"/>
          <p:cNvSpPr txBox="1"/>
          <p:nvPr/>
        </p:nvSpPr>
        <p:spPr>
          <a:xfrm>
            <a:off x="4219577" y="6061036"/>
            <a:ext cx="72041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https://itfip.edu.co/el-sistema-integrado-de-gestion-del-itfip/</a:t>
            </a:r>
            <a:endParaRPr sz="1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 txBox="1"/>
          <p:nvPr/>
        </p:nvSpPr>
        <p:spPr>
          <a:xfrm>
            <a:off x="398578" y="519965"/>
            <a:ext cx="10181966" cy="1133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es-CO" sz="28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s-CO" sz="40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7. REFERENCIAS BIBLIOGRAFICAS</a:t>
            </a:r>
            <a:endParaRPr/>
          </a:p>
        </p:txBody>
      </p:sp>
      <p:sp>
        <p:nvSpPr>
          <p:cNvPr id="218" name="Google Shape;218;p9"/>
          <p:cNvSpPr txBox="1"/>
          <p:nvPr/>
        </p:nvSpPr>
        <p:spPr>
          <a:xfrm>
            <a:off x="4219577" y="6061036"/>
            <a:ext cx="72041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https://itfip.edu.co/el-sistema-integrado-de-gestion-del-itfip/</a:t>
            </a:r>
            <a:endParaRPr sz="1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"/>
          <p:cNvSpPr txBox="1"/>
          <p:nvPr/>
        </p:nvSpPr>
        <p:spPr>
          <a:xfrm>
            <a:off x="465080" y="2862263"/>
            <a:ext cx="10181966" cy="1133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es-CO" sz="28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s-CO" sz="9600" b="1">
                <a:solidFill>
                  <a:srgbClr val="002060"/>
                </a:solidFill>
                <a:latin typeface="Bad Script"/>
                <a:ea typeface="Bad Script"/>
                <a:cs typeface="Bad Script"/>
                <a:sym typeface="Bad Script"/>
              </a:rPr>
              <a:t>¡GRACIAS!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endParaRPr sz="4000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0"/>
          <p:cNvSpPr txBox="1"/>
          <p:nvPr/>
        </p:nvSpPr>
        <p:spPr>
          <a:xfrm>
            <a:off x="4219577" y="6061036"/>
            <a:ext cx="720411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200" b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https://itfip.edu.co/el-sistema-integrado-de-gestion-del-itfip/</a:t>
            </a:r>
            <a:endParaRPr sz="1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niEspin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Espinal" id="{5EC02917-4473-47E3-B4A2-3E36C0B6A605}" vid="{81555F0E-ADE0-4088-A0F5-8262193D20F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PARA RESENTACIONES UNIESPINAL (1) (2)</Template>
  <TotalTime>0</TotalTime>
  <Words>165</Words>
  <Application>Microsoft Office PowerPoint</Application>
  <PresentationFormat>Panorámica</PresentationFormat>
  <Paragraphs>30</Paragraphs>
  <Slides>10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Verdana</vt:lpstr>
      <vt:lpstr>Arial</vt:lpstr>
      <vt:lpstr>Calibri Light</vt:lpstr>
      <vt:lpstr>docs-Roboto</vt:lpstr>
      <vt:lpstr>Bad Script</vt:lpstr>
      <vt:lpstr>Calibri</vt:lpstr>
      <vt:lpstr>UniEspinal</vt:lpstr>
      <vt:lpstr>TÍTULO PROYECTO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PROYECTO</dc:title>
  <dc:creator>coordsis</dc:creator>
  <cp:lastModifiedBy>VICTOR ARAGON. DOCENTE</cp:lastModifiedBy>
  <cp:revision>1</cp:revision>
  <dcterms:created xsi:type="dcterms:W3CDTF">2021-07-04T05:50:43Z</dcterms:created>
  <dcterms:modified xsi:type="dcterms:W3CDTF">2026-05-11T15:33:33Z</dcterms:modified>
</cp:coreProperties>
</file>